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6" r:id="rId2"/>
    <p:sldId id="257" r:id="rId3"/>
    <p:sldId id="260" r:id="rId4"/>
    <p:sldId id="259" r:id="rId5"/>
    <p:sldId id="263" r:id="rId6"/>
    <p:sldId id="261" r:id="rId7"/>
    <p:sldId id="642" r:id="rId8"/>
    <p:sldId id="643" r:id="rId9"/>
    <p:sldId id="695" r:id="rId10"/>
    <p:sldId id="644" r:id="rId11"/>
    <p:sldId id="645" r:id="rId12"/>
    <p:sldId id="646" r:id="rId13"/>
    <p:sldId id="647" r:id="rId14"/>
    <p:sldId id="648" r:id="rId15"/>
    <p:sldId id="649" r:id="rId16"/>
    <p:sldId id="274" r:id="rId17"/>
    <p:sldId id="524" r:id="rId18"/>
    <p:sldId id="650" r:id="rId19"/>
    <p:sldId id="651" r:id="rId20"/>
    <p:sldId id="652" r:id="rId21"/>
    <p:sldId id="653" r:id="rId22"/>
    <p:sldId id="654" r:id="rId23"/>
    <p:sldId id="655" r:id="rId24"/>
    <p:sldId id="284" r:id="rId25"/>
    <p:sldId id="270" r:id="rId26"/>
    <p:sldId id="657" r:id="rId27"/>
    <p:sldId id="656" r:id="rId28"/>
    <p:sldId id="659" r:id="rId29"/>
    <p:sldId id="658" r:id="rId30"/>
    <p:sldId id="660" r:id="rId31"/>
    <p:sldId id="661" r:id="rId32"/>
    <p:sldId id="662" r:id="rId33"/>
    <p:sldId id="663" r:id="rId34"/>
    <p:sldId id="664" r:id="rId35"/>
    <p:sldId id="665" r:id="rId36"/>
    <p:sldId id="666" r:id="rId37"/>
    <p:sldId id="667" r:id="rId38"/>
    <p:sldId id="640" r:id="rId39"/>
    <p:sldId id="641" r:id="rId40"/>
    <p:sldId id="668" r:id="rId41"/>
    <p:sldId id="669" r:id="rId42"/>
    <p:sldId id="696" r:id="rId43"/>
    <p:sldId id="697" r:id="rId44"/>
    <p:sldId id="670" r:id="rId45"/>
    <p:sldId id="671" r:id="rId46"/>
    <p:sldId id="672" r:id="rId47"/>
    <p:sldId id="673" r:id="rId48"/>
    <p:sldId id="701" r:id="rId49"/>
    <p:sldId id="702" r:id="rId50"/>
    <p:sldId id="674" r:id="rId51"/>
    <p:sldId id="675" r:id="rId52"/>
    <p:sldId id="676" r:id="rId53"/>
    <p:sldId id="677" r:id="rId54"/>
    <p:sldId id="678" r:id="rId55"/>
    <p:sldId id="679" r:id="rId56"/>
    <p:sldId id="680" r:id="rId57"/>
    <p:sldId id="307" r:id="rId58"/>
    <p:sldId id="294" r:id="rId59"/>
    <p:sldId id="681" r:id="rId60"/>
    <p:sldId id="682" r:id="rId61"/>
    <p:sldId id="683" r:id="rId62"/>
    <p:sldId id="684" r:id="rId63"/>
    <p:sldId id="685" r:id="rId64"/>
    <p:sldId id="687" r:id="rId65"/>
    <p:sldId id="698" r:id="rId66"/>
    <p:sldId id="686" r:id="rId67"/>
    <p:sldId id="688" r:id="rId68"/>
    <p:sldId id="699" r:id="rId69"/>
    <p:sldId id="329" r:id="rId70"/>
    <p:sldId id="309" r:id="rId71"/>
    <p:sldId id="689" r:id="rId72"/>
    <p:sldId id="691" r:id="rId73"/>
    <p:sldId id="690" r:id="rId74"/>
    <p:sldId id="692" r:id="rId75"/>
    <p:sldId id="693" r:id="rId76"/>
    <p:sldId id="700" r:id="rId77"/>
    <p:sldId id="694" r:id="rId78"/>
    <p:sldId id="615"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3940" userDrawn="1">
          <p15:clr>
            <a:srgbClr val="A4A3A4"/>
          </p15:clr>
        </p15:guide>
        <p15:guide id="4" orient="horz" pos="22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965C"/>
    <a:srgbClr val="808080"/>
    <a:srgbClr val="A6A6A6"/>
    <a:srgbClr val="39315D"/>
    <a:srgbClr val="443A6E"/>
    <a:srgbClr val="316147"/>
    <a:srgbClr val="468C65"/>
    <a:srgbClr val="9162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85018" autoAdjust="0"/>
  </p:normalViewPr>
  <p:slideViewPr>
    <p:cSldViewPr snapToGrid="0">
      <p:cViewPr>
        <p:scale>
          <a:sx n="60" d="100"/>
          <a:sy n="60" d="100"/>
        </p:scale>
        <p:origin x="-1020" y="-276"/>
      </p:cViewPr>
      <p:guideLst>
        <p:guide orient="horz" pos="2160"/>
        <p:guide orient="horz" pos="2260"/>
        <p:guide pos="3840"/>
        <p:guide pos="3940"/>
      </p:guideLst>
    </p:cSldViewPr>
  </p:slideViewPr>
  <p:notesTextViewPr>
    <p:cViewPr>
      <p:scale>
        <a:sx n="1" d="1"/>
        <a:sy n="1" d="1"/>
      </p:scale>
      <p:origin x="0" y="0"/>
    </p:cViewPr>
  </p:notesTextViewPr>
  <p:sorterViewPr>
    <p:cViewPr>
      <p:scale>
        <a:sx n="100" d="100"/>
        <a:sy n="100" d="100"/>
      </p:scale>
      <p:origin x="0" y="-410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22384A-A41E-4A72-94A6-5D99F81F65BC}" type="datetimeFigureOut">
              <a:rPr lang="en-US" smtClean="0"/>
              <a:t>2/15/2025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11EBAD-5EF9-4D8D-B793-3D969B05D4E0}" type="slidenum">
              <a:rPr lang="en-US" smtClean="0"/>
              <a:t>‹#›</a:t>
            </a:fld>
            <a:endParaRPr lang="en-US"/>
          </a:p>
        </p:txBody>
      </p:sp>
    </p:spTree>
    <p:extLst>
      <p:ext uri="{BB962C8B-B14F-4D97-AF65-F5344CB8AC3E}">
        <p14:creationId xmlns:p14="http://schemas.microsoft.com/office/powerpoint/2010/main" val="1326806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عنصر نائب لرقم الشريحة 3"/>
          <p:cNvSpPr>
            <a:spLocks noGrp="1"/>
          </p:cNvSpPr>
          <p:nvPr>
            <p:ph type="sldNum" sz="quarter" idx="10"/>
          </p:nvPr>
        </p:nvSpPr>
        <p:spPr/>
        <p:txBody>
          <a:bodyPr/>
          <a:lstStyle/>
          <a:p>
            <a:fld id="{2B11EBAD-5EF9-4D8D-B793-3D969B05D4E0}" type="slidenum">
              <a:rPr lang="en-US" smtClean="0"/>
              <a:t>1</a:t>
            </a:fld>
            <a:endParaRPr lang="en-US"/>
          </a:p>
        </p:txBody>
      </p:sp>
    </p:spTree>
    <p:extLst>
      <p:ext uri="{BB962C8B-B14F-4D97-AF65-F5344CB8AC3E}">
        <p14:creationId xmlns:p14="http://schemas.microsoft.com/office/powerpoint/2010/main" val="2422254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20</a:t>
            </a:fld>
            <a:endParaRPr lang="en-US"/>
          </a:p>
        </p:txBody>
      </p:sp>
    </p:spTree>
    <p:extLst>
      <p:ext uri="{BB962C8B-B14F-4D97-AF65-F5344CB8AC3E}">
        <p14:creationId xmlns:p14="http://schemas.microsoft.com/office/powerpoint/2010/main" val="3493746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21</a:t>
            </a:fld>
            <a:endParaRPr lang="en-US"/>
          </a:p>
        </p:txBody>
      </p:sp>
    </p:spTree>
    <p:extLst>
      <p:ext uri="{BB962C8B-B14F-4D97-AF65-F5344CB8AC3E}">
        <p14:creationId xmlns:p14="http://schemas.microsoft.com/office/powerpoint/2010/main" val="3789252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26</a:t>
            </a:fld>
            <a:endParaRPr lang="en-US"/>
          </a:p>
        </p:txBody>
      </p:sp>
    </p:spTree>
    <p:extLst>
      <p:ext uri="{BB962C8B-B14F-4D97-AF65-F5344CB8AC3E}">
        <p14:creationId xmlns:p14="http://schemas.microsoft.com/office/powerpoint/2010/main" val="2897241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29</a:t>
            </a:fld>
            <a:endParaRPr lang="en-US"/>
          </a:p>
        </p:txBody>
      </p:sp>
    </p:spTree>
    <p:extLst>
      <p:ext uri="{BB962C8B-B14F-4D97-AF65-F5344CB8AC3E}">
        <p14:creationId xmlns:p14="http://schemas.microsoft.com/office/powerpoint/2010/main" val="2458783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30</a:t>
            </a:fld>
            <a:endParaRPr lang="en-US"/>
          </a:p>
        </p:txBody>
      </p:sp>
    </p:spTree>
    <p:extLst>
      <p:ext uri="{BB962C8B-B14F-4D97-AF65-F5344CB8AC3E}">
        <p14:creationId xmlns:p14="http://schemas.microsoft.com/office/powerpoint/2010/main" val="1646095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31</a:t>
            </a:fld>
            <a:endParaRPr lang="en-US"/>
          </a:p>
        </p:txBody>
      </p:sp>
    </p:spTree>
    <p:extLst>
      <p:ext uri="{BB962C8B-B14F-4D97-AF65-F5344CB8AC3E}">
        <p14:creationId xmlns:p14="http://schemas.microsoft.com/office/powerpoint/2010/main" val="1813188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33</a:t>
            </a:fld>
            <a:endParaRPr lang="en-US"/>
          </a:p>
        </p:txBody>
      </p:sp>
    </p:spTree>
    <p:extLst>
      <p:ext uri="{BB962C8B-B14F-4D97-AF65-F5344CB8AC3E}">
        <p14:creationId xmlns:p14="http://schemas.microsoft.com/office/powerpoint/2010/main" val="763766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35</a:t>
            </a:fld>
            <a:endParaRPr lang="en-US"/>
          </a:p>
        </p:txBody>
      </p:sp>
    </p:spTree>
    <p:extLst>
      <p:ext uri="{BB962C8B-B14F-4D97-AF65-F5344CB8AC3E}">
        <p14:creationId xmlns:p14="http://schemas.microsoft.com/office/powerpoint/2010/main" val="1604799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36</a:t>
            </a:fld>
            <a:endParaRPr lang="en-US"/>
          </a:p>
        </p:txBody>
      </p:sp>
    </p:spTree>
    <p:extLst>
      <p:ext uri="{BB962C8B-B14F-4D97-AF65-F5344CB8AC3E}">
        <p14:creationId xmlns:p14="http://schemas.microsoft.com/office/powerpoint/2010/main" val="2955766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38</a:t>
            </a:fld>
            <a:endParaRPr lang="en-US"/>
          </a:p>
        </p:txBody>
      </p:sp>
    </p:spTree>
    <p:extLst>
      <p:ext uri="{BB962C8B-B14F-4D97-AF65-F5344CB8AC3E}">
        <p14:creationId xmlns:p14="http://schemas.microsoft.com/office/powerpoint/2010/main" val="2237445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3</a:t>
            </a:fld>
            <a:endParaRPr lang="en-US"/>
          </a:p>
        </p:txBody>
      </p:sp>
    </p:spTree>
    <p:extLst>
      <p:ext uri="{BB962C8B-B14F-4D97-AF65-F5344CB8AC3E}">
        <p14:creationId xmlns:p14="http://schemas.microsoft.com/office/powerpoint/2010/main" val="3910574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40</a:t>
            </a:fld>
            <a:endParaRPr lang="en-US"/>
          </a:p>
        </p:txBody>
      </p:sp>
    </p:spTree>
    <p:extLst>
      <p:ext uri="{BB962C8B-B14F-4D97-AF65-F5344CB8AC3E}">
        <p14:creationId xmlns:p14="http://schemas.microsoft.com/office/powerpoint/2010/main" val="368103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41</a:t>
            </a:fld>
            <a:endParaRPr lang="en-US"/>
          </a:p>
        </p:txBody>
      </p:sp>
    </p:spTree>
    <p:extLst>
      <p:ext uri="{BB962C8B-B14F-4D97-AF65-F5344CB8AC3E}">
        <p14:creationId xmlns:p14="http://schemas.microsoft.com/office/powerpoint/2010/main" val="1827265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43</a:t>
            </a:fld>
            <a:endParaRPr lang="en-US"/>
          </a:p>
        </p:txBody>
      </p:sp>
    </p:spTree>
    <p:extLst>
      <p:ext uri="{BB962C8B-B14F-4D97-AF65-F5344CB8AC3E}">
        <p14:creationId xmlns:p14="http://schemas.microsoft.com/office/powerpoint/2010/main" val="2254076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45</a:t>
            </a:fld>
            <a:endParaRPr lang="en-US"/>
          </a:p>
        </p:txBody>
      </p:sp>
    </p:spTree>
    <p:extLst>
      <p:ext uri="{BB962C8B-B14F-4D97-AF65-F5344CB8AC3E}">
        <p14:creationId xmlns:p14="http://schemas.microsoft.com/office/powerpoint/2010/main" val="11074919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46</a:t>
            </a:fld>
            <a:endParaRPr lang="en-US"/>
          </a:p>
        </p:txBody>
      </p:sp>
    </p:spTree>
    <p:extLst>
      <p:ext uri="{BB962C8B-B14F-4D97-AF65-F5344CB8AC3E}">
        <p14:creationId xmlns:p14="http://schemas.microsoft.com/office/powerpoint/2010/main" val="31636477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48</a:t>
            </a:fld>
            <a:endParaRPr lang="en-US"/>
          </a:p>
        </p:txBody>
      </p:sp>
    </p:spTree>
    <p:extLst>
      <p:ext uri="{BB962C8B-B14F-4D97-AF65-F5344CB8AC3E}">
        <p14:creationId xmlns:p14="http://schemas.microsoft.com/office/powerpoint/2010/main" val="821473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50</a:t>
            </a:fld>
            <a:endParaRPr lang="en-US"/>
          </a:p>
        </p:txBody>
      </p:sp>
    </p:spTree>
    <p:extLst>
      <p:ext uri="{BB962C8B-B14F-4D97-AF65-F5344CB8AC3E}">
        <p14:creationId xmlns:p14="http://schemas.microsoft.com/office/powerpoint/2010/main" val="4292497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51</a:t>
            </a:fld>
            <a:endParaRPr lang="en-US"/>
          </a:p>
        </p:txBody>
      </p:sp>
    </p:spTree>
    <p:extLst>
      <p:ext uri="{BB962C8B-B14F-4D97-AF65-F5344CB8AC3E}">
        <p14:creationId xmlns:p14="http://schemas.microsoft.com/office/powerpoint/2010/main" val="2924207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53</a:t>
            </a:fld>
            <a:endParaRPr lang="en-US"/>
          </a:p>
        </p:txBody>
      </p:sp>
    </p:spTree>
    <p:extLst>
      <p:ext uri="{BB962C8B-B14F-4D97-AF65-F5344CB8AC3E}">
        <p14:creationId xmlns:p14="http://schemas.microsoft.com/office/powerpoint/2010/main" val="41061013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54</a:t>
            </a:fld>
            <a:endParaRPr lang="en-US"/>
          </a:p>
        </p:txBody>
      </p:sp>
    </p:spTree>
    <p:extLst>
      <p:ext uri="{BB962C8B-B14F-4D97-AF65-F5344CB8AC3E}">
        <p14:creationId xmlns:p14="http://schemas.microsoft.com/office/powerpoint/2010/main" val="2045817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a:t>
            </a:fld>
            <a:endParaRPr lang="en-US"/>
          </a:p>
        </p:txBody>
      </p:sp>
    </p:spTree>
    <p:extLst>
      <p:ext uri="{BB962C8B-B14F-4D97-AF65-F5344CB8AC3E}">
        <p14:creationId xmlns:p14="http://schemas.microsoft.com/office/powerpoint/2010/main" val="24137581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55</a:t>
            </a:fld>
            <a:endParaRPr lang="en-US"/>
          </a:p>
        </p:txBody>
      </p:sp>
    </p:spTree>
    <p:extLst>
      <p:ext uri="{BB962C8B-B14F-4D97-AF65-F5344CB8AC3E}">
        <p14:creationId xmlns:p14="http://schemas.microsoft.com/office/powerpoint/2010/main" val="3673293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56</a:t>
            </a:fld>
            <a:endParaRPr lang="en-US"/>
          </a:p>
        </p:txBody>
      </p:sp>
    </p:spTree>
    <p:extLst>
      <p:ext uri="{BB962C8B-B14F-4D97-AF65-F5344CB8AC3E}">
        <p14:creationId xmlns:p14="http://schemas.microsoft.com/office/powerpoint/2010/main" val="20668873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57</a:t>
            </a:fld>
            <a:endParaRPr lang="en-US"/>
          </a:p>
        </p:txBody>
      </p:sp>
    </p:spTree>
    <p:extLst>
      <p:ext uri="{BB962C8B-B14F-4D97-AF65-F5344CB8AC3E}">
        <p14:creationId xmlns:p14="http://schemas.microsoft.com/office/powerpoint/2010/main" val="28548782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58</a:t>
            </a:fld>
            <a:endParaRPr lang="en-US"/>
          </a:p>
        </p:txBody>
      </p:sp>
    </p:spTree>
    <p:extLst>
      <p:ext uri="{BB962C8B-B14F-4D97-AF65-F5344CB8AC3E}">
        <p14:creationId xmlns:p14="http://schemas.microsoft.com/office/powerpoint/2010/main" val="36665500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60</a:t>
            </a:fld>
            <a:endParaRPr lang="en-US"/>
          </a:p>
        </p:txBody>
      </p:sp>
    </p:spTree>
    <p:extLst>
      <p:ext uri="{BB962C8B-B14F-4D97-AF65-F5344CB8AC3E}">
        <p14:creationId xmlns:p14="http://schemas.microsoft.com/office/powerpoint/2010/main" val="28448439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61</a:t>
            </a:fld>
            <a:endParaRPr lang="en-US"/>
          </a:p>
        </p:txBody>
      </p:sp>
    </p:spTree>
    <p:extLst>
      <p:ext uri="{BB962C8B-B14F-4D97-AF65-F5344CB8AC3E}">
        <p14:creationId xmlns:p14="http://schemas.microsoft.com/office/powerpoint/2010/main" val="4604224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63</a:t>
            </a:fld>
            <a:endParaRPr lang="en-US"/>
          </a:p>
        </p:txBody>
      </p:sp>
    </p:spTree>
    <p:extLst>
      <p:ext uri="{BB962C8B-B14F-4D97-AF65-F5344CB8AC3E}">
        <p14:creationId xmlns:p14="http://schemas.microsoft.com/office/powerpoint/2010/main" val="21013864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65</a:t>
            </a:fld>
            <a:endParaRPr lang="en-US"/>
          </a:p>
        </p:txBody>
      </p:sp>
    </p:spTree>
    <p:extLst>
      <p:ext uri="{BB962C8B-B14F-4D97-AF65-F5344CB8AC3E}">
        <p14:creationId xmlns:p14="http://schemas.microsoft.com/office/powerpoint/2010/main" val="35335467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66</a:t>
            </a:fld>
            <a:endParaRPr lang="en-US"/>
          </a:p>
        </p:txBody>
      </p:sp>
    </p:spTree>
    <p:extLst>
      <p:ext uri="{BB962C8B-B14F-4D97-AF65-F5344CB8AC3E}">
        <p14:creationId xmlns:p14="http://schemas.microsoft.com/office/powerpoint/2010/main" val="2398329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68</a:t>
            </a:fld>
            <a:endParaRPr lang="en-US"/>
          </a:p>
        </p:txBody>
      </p:sp>
    </p:spTree>
    <p:extLst>
      <p:ext uri="{BB962C8B-B14F-4D97-AF65-F5344CB8AC3E}">
        <p14:creationId xmlns:p14="http://schemas.microsoft.com/office/powerpoint/2010/main" val="3587980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a:t>
            </a:fld>
            <a:endParaRPr lang="en-US"/>
          </a:p>
        </p:txBody>
      </p:sp>
    </p:spTree>
    <p:extLst>
      <p:ext uri="{BB962C8B-B14F-4D97-AF65-F5344CB8AC3E}">
        <p14:creationId xmlns:p14="http://schemas.microsoft.com/office/powerpoint/2010/main" val="1973227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69</a:t>
            </a:fld>
            <a:endParaRPr lang="en-US"/>
          </a:p>
        </p:txBody>
      </p:sp>
    </p:spTree>
    <p:extLst>
      <p:ext uri="{BB962C8B-B14F-4D97-AF65-F5344CB8AC3E}">
        <p14:creationId xmlns:p14="http://schemas.microsoft.com/office/powerpoint/2010/main" val="13530737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70</a:t>
            </a:fld>
            <a:endParaRPr lang="en-US"/>
          </a:p>
        </p:txBody>
      </p:sp>
    </p:spTree>
    <p:extLst>
      <p:ext uri="{BB962C8B-B14F-4D97-AF65-F5344CB8AC3E}">
        <p14:creationId xmlns:p14="http://schemas.microsoft.com/office/powerpoint/2010/main" val="26905784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71</a:t>
            </a:fld>
            <a:endParaRPr lang="en-US"/>
          </a:p>
        </p:txBody>
      </p:sp>
    </p:spTree>
    <p:extLst>
      <p:ext uri="{BB962C8B-B14F-4D97-AF65-F5344CB8AC3E}">
        <p14:creationId xmlns:p14="http://schemas.microsoft.com/office/powerpoint/2010/main" val="27749828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72</a:t>
            </a:fld>
            <a:endParaRPr lang="en-US"/>
          </a:p>
        </p:txBody>
      </p:sp>
    </p:spTree>
    <p:extLst>
      <p:ext uri="{BB962C8B-B14F-4D97-AF65-F5344CB8AC3E}">
        <p14:creationId xmlns:p14="http://schemas.microsoft.com/office/powerpoint/2010/main" val="27642383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74</a:t>
            </a:fld>
            <a:endParaRPr lang="en-US"/>
          </a:p>
        </p:txBody>
      </p:sp>
    </p:spTree>
    <p:extLst>
      <p:ext uri="{BB962C8B-B14F-4D97-AF65-F5344CB8AC3E}">
        <p14:creationId xmlns:p14="http://schemas.microsoft.com/office/powerpoint/2010/main" val="39247807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76</a:t>
            </a:fld>
            <a:endParaRPr lang="en-US"/>
          </a:p>
        </p:txBody>
      </p:sp>
    </p:spTree>
    <p:extLst>
      <p:ext uri="{BB962C8B-B14F-4D97-AF65-F5344CB8AC3E}">
        <p14:creationId xmlns:p14="http://schemas.microsoft.com/office/powerpoint/2010/main" val="22758432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77</a:t>
            </a:fld>
            <a:endParaRPr lang="en-US"/>
          </a:p>
        </p:txBody>
      </p:sp>
    </p:spTree>
    <p:extLst>
      <p:ext uri="{BB962C8B-B14F-4D97-AF65-F5344CB8AC3E}">
        <p14:creationId xmlns:p14="http://schemas.microsoft.com/office/powerpoint/2010/main" val="14930200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78</a:t>
            </a:fld>
            <a:endParaRPr lang="en-US"/>
          </a:p>
        </p:txBody>
      </p:sp>
    </p:spTree>
    <p:extLst>
      <p:ext uri="{BB962C8B-B14F-4D97-AF65-F5344CB8AC3E}">
        <p14:creationId xmlns:p14="http://schemas.microsoft.com/office/powerpoint/2010/main" val="1646457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9</a:t>
            </a:fld>
            <a:endParaRPr lang="en-US"/>
          </a:p>
        </p:txBody>
      </p:sp>
    </p:spTree>
    <p:extLst>
      <p:ext uri="{BB962C8B-B14F-4D97-AF65-F5344CB8AC3E}">
        <p14:creationId xmlns:p14="http://schemas.microsoft.com/office/powerpoint/2010/main" val="185825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11</a:t>
            </a:fld>
            <a:endParaRPr lang="en-US"/>
          </a:p>
        </p:txBody>
      </p:sp>
    </p:spTree>
    <p:extLst>
      <p:ext uri="{BB962C8B-B14F-4D97-AF65-F5344CB8AC3E}">
        <p14:creationId xmlns:p14="http://schemas.microsoft.com/office/powerpoint/2010/main" val="2326010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13</a:t>
            </a:fld>
            <a:endParaRPr lang="en-US"/>
          </a:p>
        </p:txBody>
      </p:sp>
    </p:spTree>
    <p:extLst>
      <p:ext uri="{BB962C8B-B14F-4D97-AF65-F5344CB8AC3E}">
        <p14:creationId xmlns:p14="http://schemas.microsoft.com/office/powerpoint/2010/main" val="1903060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16</a:t>
            </a:fld>
            <a:endParaRPr lang="en-US"/>
          </a:p>
        </p:txBody>
      </p:sp>
    </p:spTree>
    <p:extLst>
      <p:ext uri="{BB962C8B-B14F-4D97-AF65-F5344CB8AC3E}">
        <p14:creationId xmlns:p14="http://schemas.microsoft.com/office/powerpoint/2010/main" val="650949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11EBAD-5EF9-4D8D-B793-3D969B05D4E0}" type="slidenum">
              <a:rPr lang="en-US" smtClean="0"/>
              <a:t>19</a:t>
            </a:fld>
            <a:endParaRPr lang="en-US"/>
          </a:p>
        </p:txBody>
      </p:sp>
    </p:spTree>
    <p:extLst>
      <p:ext uri="{BB962C8B-B14F-4D97-AF65-F5344CB8AC3E}">
        <p14:creationId xmlns:p14="http://schemas.microsoft.com/office/powerpoint/2010/main" val="3294028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4524" y="6625443"/>
            <a:ext cx="1257476" cy="228632"/>
          </a:xfrm>
          <a:prstGeom prst="rect">
            <a:avLst/>
          </a:prstGeom>
        </p:spPr>
      </p:pic>
    </p:spTree>
    <p:extLst>
      <p:ext uri="{BB962C8B-B14F-4D97-AF65-F5344CB8AC3E}">
        <p14:creationId xmlns:p14="http://schemas.microsoft.com/office/powerpoint/2010/main" val="65373180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8258DC-8189-4F3F-ABDE-B4478C74123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F8E7A0F9-4236-4CAD-9F55-267293D6B3B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490DFFD-917A-48FE-9273-94312364E7E2}"/>
              </a:ext>
            </a:extLst>
          </p:cNvPr>
          <p:cNvSpPr>
            <a:spLocks noGrp="1"/>
          </p:cNvSpPr>
          <p:nvPr>
            <p:ph type="dt" sz="half" idx="10"/>
          </p:nvPr>
        </p:nvSpPr>
        <p:spPr>
          <a:xfrm>
            <a:off x="838200" y="6356350"/>
            <a:ext cx="2743200" cy="365125"/>
          </a:xfrm>
          <a:prstGeom prst="rect">
            <a:avLst/>
          </a:prstGeom>
        </p:spPr>
        <p:txBody>
          <a:bodyPr/>
          <a:lstStyle/>
          <a:p>
            <a:fld id="{9DF941E7-70D3-4B7B-AD46-F075D9D0BC0E}" type="datetime1">
              <a:rPr lang="en-US" smtClean="0"/>
              <a:t>2/15/2025</a:t>
            </a:fld>
            <a:endParaRPr lang="en-US"/>
          </a:p>
        </p:txBody>
      </p:sp>
      <p:sp>
        <p:nvSpPr>
          <p:cNvPr id="5" name="Footer Placeholder 4">
            <a:extLst>
              <a:ext uri="{FF2B5EF4-FFF2-40B4-BE49-F238E27FC236}">
                <a16:creationId xmlns="" xmlns:a16="http://schemas.microsoft.com/office/drawing/2014/main" id="{4DA480BC-2055-4B72-8677-FEB4626E698B}"/>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6" name="Slide Number Placeholder 5">
            <a:extLst>
              <a:ext uri="{FF2B5EF4-FFF2-40B4-BE49-F238E27FC236}">
                <a16:creationId xmlns="" xmlns:a16="http://schemas.microsoft.com/office/drawing/2014/main" id="{B5CFBC07-C210-4979-991F-59E0BF44A430}"/>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124044556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AD0AC557-F209-44BF-AF3E-8EE43C8D35ED}"/>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B5AF06AF-F9F8-4E56-9C7F-C8CA2C0E018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32FE72C-5790-4460-9930-A7D87C9A02B5}"/>
              </a:ext>
            </a:extLst>
          </p:cNvPr>
          <p:cNvSpPr>
            <a:spLocks noGrp="1"/>
          </p:cNvSpPr>
          <p:nvPr>
            <p:ph type="dt" sz="half" idx="10"/>
          </p:nvPr>
        </p:nvSpPr>
        <p:spPr>
          <a:xfrm>
            <a:off x="838200" y="6356350"/>
            <a:ext cx="2743200" cy="365125"/>
          </a:xfrm>
          <a:prstGeom prst="rect">
            <a:avLst/>
          </a:prstGeom>
        </p:spPr>
        <p:txBody>
          <a:bodyPr/>
          <a:lstStyle/>
          <a:p>
            <a:fld id="{BFB2B39F-922B-4B90-93E9-764FFE28D851}" type="datetime1">
              <a:rPr lang="en-US" smtClean="0"/>
              <a:t>2/15/2025</a:t>
            </a:fld>
            <a:endParaRPr lang="en-US"/>
          </a:p>
        </p:txBody>
      </p:sp>
      <p:sp>
        <p:nvSpPr>
          <p:cNvPr id="5" name="Footer Placeholder 4">
            <a:extLst>
              <a:ext uri="{FF2B5EF4-FFF2-40B4-BE49-F238E27FC236}">
                <a16:creationId xmlns="" xmlns:a16="http://schemas.microsoft.com/office/drawing/2014/main" id="{B886A7C0-2DAF-4EF3-AAA1-5055BFFD7918}"/>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6" name="Slide Number Placeholder 5">
            <a:extLst>
              <a:ext uri="{FF2B5EF4-FFF2-40B4-BE49-F238E27FC236}">
                <a16:creationId xmlns="" xmlns:a16="http://schemas.microsoft.com/office/drawing/2014/main" id="{3B589EC0-0C51-427D-90E9-C243060B80FC}"/>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152047371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A88297-9A62-4D71-AC72-C78B36191F3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D1093AA-F618-4798-AAD5-819809B220A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5C2B3FC-CC4D-441B-BE2C-1EBA960BCFE2}"/>
              </a:ext>
            </a:extLst>
          </p:cNvPr>
          <p:cNvSpPr>
            <a:spLocks noGrp="1"/>
          </p:cNvSpPr>
          <p:nvPr>
            <p:ph type="dt" sz="half" idx="10"/>
          </p:nvPr>
        </p:nvSpPr>
        <p:spPr>
          <a:xfrm>
            <a:off x="838200" y="6356350"/>
            <a:ext cx="2743200" cy="365125"/>
          </a:xfrm>
          <a:prstGeom prst="rect">
            <a:avLst/>
          </a:prstGeom>
        </p:spPr>
        <p:txBody>
          <a:bodyPr/>
          <a:lstStyle/>
          <a:p>
            <a:fld id="{6B15C624-4C94-4E07-AD91-B6537B54F610}" type="datetime1">
              <a:rPr lang="en-US" smtClean="0"/>
              <a:t>2/15/2025</a:t>
            </a:fld>
            <a:endParaRPr lang="en-US"/>
          </a:p>
        </p:txBody>
      </p:sp>
      <p:sp>
        <p:nvSpPr>
          <p:cNvPr id="5" name="Footer Placeholder 4">
            <a:extLst>
              <a:ext uri="{FF2B5EF4-FFF2-40B4-BE49-F238E27FC236}">
                <a16:creationId xmlns="" xmlns:a16="http://schemas.microsoft.com/office/drawing/2014/main" id="{39DB53E2-108C-4B69-8031-42A2BFFEA8B8}"/>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6" name="Slide Number Placeholder 5">
            <a:extLst>
              <a:ext uri="{FF2B5EF4-FFF2-40B4-BE49-F238E27FC236}">
                <a16:creationId xmlns="" xmlns:a16="http://schemas.microsoft.com/office/drawing/2014/main" id="{184DB606-4268-4EE8-8BCC-19AE9A044C8E}"/>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74412530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E2F473D-39AD-4DA4-A62B-92D47E3885F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13634C84-084F-4D2D-9BF7-BC2912298C1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74B7115-B403-4B53-BF4D-F9751C27A02A}"/>
              </a:ext>
            </a:extLst>
          </p:cNvPr>
          <p:cNvSpPr>
            <a:spLocks noGrp="1"/>
          </p:cNvSpPr>
          <p:nvPr>
            <p:ph type="dt" sz="half" idx="10"/>
          </p:nvPr>
        </p:nvSpPr>
        <p:spPr>
          <a:xfrm>
            <a:off x="838200" y="6356350"/>
            <a:ext cx="2743200" cy="365125"/>
          </a:xfrm>
          <a:prstGeom prst="rect">
            <a:avLst/>
          </a:prstGeom>
        </p:spPr>
        <p:txBody>
          <a:bodyPr/>
          <a:lstStyle/>
          <a:p>
            <a:fld id="{E181E4A1-1D40-4892-8B18-80C5E0C5A886}" type="datetime1">
              <a:rPr lang="en-US" smtClean="0"/>
              <a:t>2/15/2025</a:t>
            </a:fld>
            <a:endParaRPr lang="en-US"/>
          </a:p>
        </p:txBody>
      </p:sp>
      <p:sp>
        <p:nvSpPr>
          <p:cNvPr id="5" name="Footer Placeholder 4">
            <a:extLst>
              <a:ext uri="{FF2B5EF4-FFF2-40B4-BE49-F238E27FC236}">
                <a16:creationId xmlns="" xmlns:a16="http://schemas.microsoft.com/office/drawing/2014/main" id="{D98295F8-D65E-422F-B4DF-0D16E1E8658D}"/>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6" name="Slide Number Placeholder 5">
            <a:extLst>
              <a:ext uri="{FF2B5EF4-FFF2-40B4-BE49-F238E27FC236}">
                <a16:creationId xmlns="" xmlns:a16="http://schemas.microsoft.com/office/drawing/2014/main" id="{F4B9D8E2-7829-4DD7-A01D-FC536E129AD9}"/>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297852857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8B89076-45E0-474C-BE2E-70FE16F7DC7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DB1CF074-C2A0-473D-893C-7F81BD0F921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4E9EC67F-7D11-4218-BD5C-BE0C902644E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0D6D962-17DD-4575-A4E6-A5F3C9FBA978}"/>
              </a:ext>
            </a:extLst>
          </p:cNvPr>
          <p:cNvSpPr>
            <a:spLocks noGrp="1"/>
          </p:cNvSpPr>
          <p:nvPr>
            <p:ph type="dt" sz="half" idx="10"/>
          </p:nvPr>
        </p:nvSpPr>
        <p:spPr>
          <a:xfrm>
            <a:off x="838200" y="6356350"/>
            <a:ext cx="2743200" cy="365125"/>
          </a:xfrm>
          <a:prstGeom prst="rect">
            <a:avLst/>
          </a:prstGeom>
        </p:spPr>
        <p:txBody>
          <a:bodyPr/>
          <a:lstStyle/>
          <a:p>
            <a:fld id="{02F2DB8C-009A-479D-AFB4-560FC6BFDFA4}" type="datetime1">
              <a:rPr lang="en-US" smtClean="0"/>
              <a:t>2/15/2025</a:t>
            </a:fld>
            <a:endParaRPr lang="en-US"/>
          </a:p>
        </p:txBody>
      </p:sp>
      <p:sp>
        <p:nvSpPr>
          <p:cNvPr id="6" name="Footer Placeholder 5">
            <a:extLst>
              <a:ext uri="{FF2B5EF4-FFF2-40B4-BE49-F238E27FC236}">
                <a16:creationId xmlns="" xmlns:a16="http://schemas.microsoft.com/office/drawing/2014/main" id="{21A9AC8F-5918-4F4E-98FA-FADAF51CF5A9}"/>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7" name="Slide Number Placeholder 6">
            <a:extLst>
              <a:ext uri="{FF2B5EF4-FFF2-40B4-BE49-F238E27FC236}">
                <a16:creationId xmlns="" xmlns:a16="http://schemas.microsoft.com/office/drawing/2014/main" id="{E79A14F6-C1C4-467B-B3E7-598CA4078E37}"/>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75017379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A1EBCE-B0D1-49C9-9A75-41823C247A2E}"/>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 xmlns:a16="http://schemas.microsoft.com/office/drawing/2014/main" id="{7CFDDAA1-BA3E-46CB-8E0E-60D286C5163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4C68F621-88C1-4B0B-879F-8F5BAB3650B4}"/>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CECE97F0-D47B-4C36-8129-829DD8DB7F6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D1AAFC90-6D02-4C57-B21F-34B4815B070E}"/>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EE5B4237-168D-4D2F-8644-824794EEE916}"/>
              </a:ext>
            </a:extLst>
          </p:cNvPr>
          <p:cNvSpPr>
            <a:spLocks noGrp="1"/>
          </p:cNvSpPr>
          <p:nvPr>
            <p:ph type="dt" sz="half" idx="10"/>
          </p:nvPr>
        </p:nvSpPr>
        <p:spPr>
          <a:xfrm>
            <a:off x="838200" y="6356350"/>
            <a:ext cx="2743200" cy="365125"/>
          </a:xfrm>
          <a:prstGeom prst="rect">
            <a:avLst/>
          </a:prstGeom>
        </p:spPr>
        <p:txBody>
          <a:bodyPr/>
          <a:lstStyle/>
          <a:p>
            <a:fld id="{97F78F18-7E14-455D-8D60-F1A6FE58196E}" type="datetime1">
              <a:rPr lang="en-US" smtClean="0"/>
              <a:t>2/15/2025</a:t>
            </a:fld>
            <a:endParaRPr lang="en-US"/>
          </a:p>
        </p:txBody>
      </p:sp>
      <p:sp>
        <p:nvSpPr>
          <p:cNvPr id="8" name="Footer Placeholder 7">
            <a:extLst>
              <a:ext uri="{FF2B5EF4-FFF2-40B4-BE49-F238E27FC236}">
                <a16:creationId xmlns="" xmlns:a16="http://schemas.microsoft.com/office/drawing/2014/main" id="{84AE26B8-5973-4C75-91C0-B3B89D814AA0}"/>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9" name="Slide Number Placeholder 8">
            <a:extLst>
              <a:ext uri="{FF2B5EF4-FFF2-40B4-BE49-F238E27FC236}">
                <a16:creationId xmlns="" xmlns:a16="http://schemas.microsoft.com/office/drawing/2014/main" id="{088EB8DA-9410-497D-890E-2674AA5DFBF1}"/>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072783530"/>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AB851E-65BF-4325-BAC3-65F1BA8D344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 xmlns:a16="http://schemas.microsoft.com/office/drawing/2014/main" id="{63D9A9EC-6A81-47DD-A842-FDF4CC047283}"/>
              </a:ext>
            </a:extLst>
          </p:cNvPr>
          <p:cNvSpPr>
            <a:spLocks noGrp="1"/>
          </p:cNvSpPr>
          <p:nvPr>
            <p:ph type="dt" sz="half" idx="10"/>
          </p:nvPr>
        </p:nvSpPr>
        <p:spPr>
          <a:xfrm>
            <a:off x="838200" y="6356350"/>
            <a:ext cx="2743200" cy="365125"/>
          </a:xfrm>
          <a:prstGeom prst="rect">
            <a:avLst/>
          </a:prstGeom>
        </p:spPr>
        <p:txBody>
          <a:bodyPr/>
          <a:lstStyle/>
          <a:p>
            <a:fld id="{9FA359BC-DE8B-4165-BA8C-21368AD0B5E5}" type="datetime1">
              <a:rPr lang="en-US" smtClean="0"/>
              <a:t>2/15/2025</a:t>
            </a:fld>
            <a:endParaRPr lang="en-US"/>
          </a:p>
        </p:txBody>
      </p:sp>
      <p:sp>
        <p:nvSpPr>
          <p:cNvPr id="4" name="Footer Placeholder 3">
            <a:extLst>
              <a:ext uri="{FF2B5EF4-FFF2-40B4-BE49-F238E27FC236}">
                <a16:creationId xmlns="" xmlns:a16="http://schemas.microsoft.com/office/drawing/2014/main" id="{156576C8-AFDE-497F-8DB9-5C85A30E189D}"/>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5" name="Slide Number Placeholder 4">
            <a:extLst>
              <a:ext uri="{FF2B5EF4-FFF2-40B4-BE49-F238E27FC236}">
                <a16:creationId xmlns="" xmlns:a16="http://schemas.microsoft.com/office/drawing/2014/main" id="{1CAD7FA0-B783-4B6A-BB44-4818E05F9DF9}"/>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054492791"/>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E0DAC77-7BA7-4190-9F48-BFDF9C7F7B2E}"/>
              </a:ext>
            </a:extLst>
          </p:cNvPr>
          <p:cNvSpPr>
            <a:spLocks noGrp="1"/>
          </p:cNvSpPr>
          <p:nvPr>
            <p:ph type="dt" sz="half" idx="10"/>
          </p:nvPr>
        </p:nvSpPr>
        <p:spPr>
          <a:xfrm>
            <a:off x="838200" y="6356350"/>
            <a:ext cx="2743200" cy="365125"/>
          </a:xfrm>
          <a:prstGeom prst="rect">
            <a:avLst/>
          </a:prstGeom>
        </p:spPr>
        <p:txBody>
          <a:bodyPr/>
          <a:lstStyle/>
          <a:p>
            <a:fld id="{9A11943B-BC37-40D1-8E44-93BEFE572C60}" type="datetime1">
              <a:rPr lang="en-US" smtClean="0"/>
              <a:t>2/15/2025</a:t>
            </a:fld>
            <a:endParaRPr lang="en-US"/>
          </a:p>
        </p:txBody>
      </p:sp>
      <p:sp>
        <p:nvSpPr>
          <p:cNvPr id="3" name="Footer Placeholder 2">
            <a:extLst>
              <a:ext uri="{FF2B5EF4-FFF2-40B4-BE49-F238E27FC236}">
                <a16:creationId xmlns="" xmlns:a16="http://schemas.microsoft.com/office/drawing/2014/main" id="{3A419FBF-D996-4254-8161-E54AD793935E}"/>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4" name="Slide Number Placeholder 3">
            <a:extLst>
              <a:ext uri="{FF2B5EF4-FFF2-40B4-BE49-F238E27FC236}">
                <a16:creationId xmlns="" xmlns:a16="http://schemas.microsoft.com/office/drawing/2014/main" id="{A4787183-C1E5-445B-9202-70287FE71046}"/>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1133658742"/>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37763A7-2ABC-42F4-BCA8-355D4A0B6C7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31F5E7B8-CC37-40E9-A3A8-766AA2EA798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390C627-FFDA-4711-8EA2-8ED8D86C257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C85872B4-D3C0-44F3-BAEC-B835A7DAEA7D}"/>
              </a:ext>
            </a:extLst>
          </p:cNvPr>
          <p:cNvSpPr>
            <a:spLocks noGrp="1"/>
          </p:cNvSpPr>
          <p:nvPr>
            <p:ph type="dt" sz="half" idx="10"/>
          </p:nvPr>
        </p:nvSpPr>
        <p:spPr>
          <a:xfrm>
            <a:off x="838200" y="6356350"/>
            <a:ext cx="2743200" cy="365125"/>
          </a:xfrm>
          <a:prstGeom prst="rect">
            <a:avLst/>
          </a:prstGeom>
        </p:spPr>
        <p:txBody>
          <a:bodyPr/>
          <a:lstStyle/>
          <a:p>
            <a:fld id="{0941A232-DEE6-479E-8C6E-E5FC4E1BFEA1}" type="datetime1">
              <a:rPr lang="en-US" smtClean="0"/>
              <a:t>2/15/2025</a:t>
            </a:fld>
            <a:endParaRPr lang="en-US"/>
          </a:p>
        </p:txBody>
      </p:sp>
      <p:sp>
        <p:nvSpPr>
          <p:cNvPr id="6" name="Footer Placeholder 5">
            <a:extLst>
              <a:ext uri="{FF2B5EF4-FFF2-40B4-BE49-F238E27FC236}">
                <a16:creationId xmlns="" xmlns:a16="http://schemas.microsoft.com/office/drawing/2014/main" id="{D62B6BC1-02C6-4180-96C8-3D2C9FB7D4F8}"/>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7" name="Slide Number Placeholder 6">
            <a:extLst>
              <a:ext uri="{FF2B5EF4-FFF2-40B4-BE49-F238E27FC236}">
                <a16:creationId xmlns="" xmlns:a16="http://schemas.microsoft.com/office/drawing/2014/main" id="{44692F66-EB02-4A48-9695-9BAC7581BB69}"/>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717852378"/>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70F467D-42F3-4FE4-9577-5704E6FF4DC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33AB728A-B43C-40C7-A685-61957D11D48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6A50EBCA-6C80-40F2-BE9C-4D794577D9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99E06F30-4B74-4F35-83DA-17C7EADEA0CF}"/>
              </a:ext>
            </a:extLst>
          </p:cNvPr>
          <p:cNvSpPr>
            <a:spLocks noGrp="1"/>
          </p:cNvSpPr>
          <p:nvPr>
            <p:ph type="dt" sz="half" idx="10"/>
          </p:nvPr>
        </p:nvSpPr>
        <p:spPr>
          <a:xfrm>
            <a:off x="838200" y="6356350"/>
            <a:ext cx="2743200" cy="365125"/>
          </a:xfrm>
          <a:prstGeom prst="rect">
            <a:avLst/>
          </a:prstGeom>
        </p:spPr>
        <p:txBody>
          <a:bodyPr/>
          <a:lstStyle/>
          <a:p>
            <a:fld id="{578D38F3-DB5B-4CE1-B786-8219095B27C0}" type="datetime1">
              <a:rPr lang="en-US" smtClean="0"/>
              <a:t>2/15/2025</a:t>
            </a:fld>
            <a:endParaRPr lang="en-US"/>
          </a:p>
        </p:txBody>
      </p:sp>
      <p:sp>
        <p:nvSpPr>
          <p:cNvPr id="6" name="Footer Placeholder 5">
            <a:extLst>
              <a:ext uri="{FF2B5EF4-FFF2-40B4-BE49-F238E27FC236}">
                <a16:creationId xmlns="" xmlns:a16="http://schemas.microsoft.com/office/drawing/2014/main" id="{934A32AB-0901-49A2-B2E4-64B9C504F52C}"/>
              </a:ext>
            </a:extLst>
          </p:cNvPr>
          <p:cNvSpPr>
            <a:spLocks noGrp="1"/>
          </p:cNvSpPr>
          <p:nvPr>
            <p:ph type="ftr" sz="quarter" idx="11"/>
          </p:nvPr>
        </p:nvSpPr>
        <p:spPr>
          <a:xfrm>
            <a:off x="4038600" y="6356350"/>
            <a:ext cx="4114800" cy="365125"/>
          </a:xfrm>
          <a:prstGeom prst="rect">
            <a:avLst/>
          </a:prstGeom>
        </p:spPr>
        <p:txBody>
          <a:bodyPr/>
          <a:lstStyle/>
          <a:p>
            <a:r>
              <a:rPr lang="ar-SY"/>
              <a:t>مهارات التعامل مع المرؤوسين</a:t>
            </a:r>
            <a:endParaRPr lang="en-US"/>
          </a:p>
        </p:txBody>
      </p:sp>
      <p:sp>
        <p:nvSpPr>
          <p:cNvPr id="7" name="Slide Number Placeholder 6">
            <a:extLst>
              <a:ext uri="{FF2B5EF4-FFF2-40B4-BE49-F238E27FC236}">
                <a16:creationId xmlns="" xmlns:a16="http://schemas.microsoft.com/office/drawing/2014/main" id="{4886792F-86A3-4B55-8D53-AF1CC7B40CAF}"/>
              </a:ext>
            </a:extLst>
          </p:cNvPr>
          <p:cNvSpPr>
            <a:spLocks noGrp="1"/>
          </p:cNvSpPr>
          <p:nvPr>
            <p:ph type="sldNum" sz="quarter" idx="12"/>
          </p:nvPr>
        </p:nvSpPr>
        <p:spPr>
          <a:xfrm>
            <a:off x="8610600" y="6356350"/>
            <a:ext cx="2743200" cy="365125"/>
          </a:xfrm>
          <a:prstGeom prst="rect">
            <a:avLst/>
          </a:prstGeo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2622297395"/>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454352" y="6613481"/>
            <a:ext cx="1706116" cy="228753"/>
          </a:xfrm>
          <a:prstGeom prst="rect">
            <a:avLst/>
          </a:prstGeom>
        </p:spPr>
      </p:pic>
    </p:spTree>
    <p:extLst>
      <p:ext uri="{BB962C8B-B14F-4D97-AF65-F5344CB8AC3E}">
        <p14:creationId xmlns:p14="http://schemas.microsoft.com/office/powerpoint/2010/main" val="2628520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7.png"/></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مستطيل 16"/>
          <p:cNvSpPr/>
          <p:nvPr/>
        </p:nvSpPr>
        <p:spPr>
          <a:xfrm>
            <a:off x="-430349" y="1367474"/>
            <a:ext cx="10486175" cy="5901054"/>
          </a:xfrm>
          <a:prstGeom prst="rect">
            <a:avLst/>
          </a:prstGeom>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sp>
        <p:nvSpPr>
          <p:cNvPr id="3" name="Slide Number Placeholder 2">
            <a:extLst>
              <a:ext uri="{FF2B5EF4-FFF2-40B4-BE49-F238E27FC236}">
                <a16:creationId xmlns="" xmlns:a16="http://schemas.microsoft.com/office/drawing/2014/main" id="{C6E22947-4308-4BFF-AE86-ADE75D454715}"/>
              </a:ext>
            </a:extLst>
          </p:cNvPr>
          <p:cNvSpPr>
            <a:spLocks noGrp="1"/>
          </p:cNvSpPr>
          <p:nvPr>
            <p:ph type="sldNum" sz="quarter" idx="4294967295"/>
          </p:nvPr>
        </p:nvSpPr>
        <p:spPr>
          <a:xfrm>
            <a:off x="8610600" y="6356350"/>
            <a:ext cx="2743200" cy="365125"/>
          </a:xfrm>
          <a:prstGeom prst="rect">
            <a:avLst/>
          </a:prstGeom>
        </p:spPr>
        <p:txBody>
          <a:bodyPr/>
          <a:lstStyle/>
          <a:p>
            <a:fld id="{0CEE5865-508B-4683-8DC3-7295B8B68D58}" type="slidenum">
              <a:rPr lang="en-US" smtClean="0"/>
              <a:t>1</a:t>
            </a:fld>
            <a:endParaRPr lang="en-US"/>
          </a:p>
        </p:txBody>
      </p:sp>
      <p:sp>
        <p:nvSpPr>
          <p:cNvPr id="26" name="Text Box 14"/>
          <p:cNvSpPr txBox="1">
            <a:spLocks noChangeArrowheads="1"/>
          </p:cNvSpPr>
          <p:nvPr/>
        </p:nvSpPr>
        <p:spPr bwMode="auto">
          <a:xfrm>
            <a:off x="1119066" y="1765826"/>
            <a:ext cx="6010357" cy="2018297"/>
          </a:xfrm>
          <a:prstGeom prst="rect">
            <a:avLst/>
          </a:prstGeom>
          <a:noFill/>
          <a:ln w="9525">
            <a:noFill/>
            <a:miter lim="800000"/>
            <a:headEnd/>
            <a:tailEnd/>
          </a:ln>
        </p:spPr>
        <p:txBody>
          <a:bodyPr rot="0" vert="horz" wrap="square" lIns="91440" tIns="45720" rIns="91440" bIns="45720" anchor="t" anchorCtr="0">
            <a:noAutofit/>
          </a:bodyPr>
          <a:lstStyle/>
          <a:p>
            <a:pPr algn="ctr" rtl="1">
              <a:lnSpc>
                <a:spcPct val="115000"/>
              </a:lnSpc>
              <a:spcAft>
                <a:spcPts val="0"/>
              </a:spcAft>
            </a:pPr>
            <a:r>
              <a:rPr lang="ar-SY" sz="6000" b="1" dirty="0">
                <a:solidFill>
                  <a:srgbClr val="012E40"/>
                </a:solidFill>
                <a:effectLst/>
                <a:latin typeface="Times New Roman" panose="02020603050405020304" pitchFamily="18" charset="0"/>
                <a:ea typeface="Calibri" panose="020F0502020204030204" pitchFamily="34" charset="0"/>
                <a:cs typeface="Adobe Arabic" panose="02040503050201020203" pitchFamily="18" charset="-78"/>
              </a:rPr>
              <a:t>مهارات التعامل مع المرؤوسين</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4" name="مجموعة 13"/>
          <p:cNvGrpSpPr/>
          <p:nvPr/>
        </p:nvGrpSpPr>
        <p:grpSpPr>
          <a:xfrm>
            <a:off x="-685800" y="621348"/>
            <a:ext cx="13411199" cy="819785"/>
            <a:chOff x="0" y="0"/>
            <a:chExt cx="8276896" cy="819806"/>
          </a:xfrm>
        </p:grpSpPr>
        <p:sp>
          <p:nvSpPr>
            <p:cNvPr id="23" name="مستطيل 22"/>
            <p:cNvSpPr/>
            <p:nvPr/>
          </p:nvSpPr>
          <p:spPr>
            <a:xfrm>
              <a:off x="0" y="0"/>
              <a:ext cx="8119241" cy="677917"/>
            </a:xfrm>
            <a:prstGeom prst="rect">
              <a:avLst/>
            </a:prstGeom>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sp>
          <p:nvSpPr>
            <p:cNvPr id="24" name="مستطيل 23"/>
            <p:cNvSpPr/>
            <p:nvPr/>
          </p:nvSpPr>
          <p:spPr>
            <a:xfrm>
              <a:off x="157655" y="141889"/>
              <a:ext cx="8119241" cy="677917"/>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grpSp>
      <p:grpSp>
        <p:nvGrpSpPr>
          <p:cNvPr id="15" name="مجموعة 14"/>
          <p:cNvGrpSpPr/>
          <p:nvPr/>
        </p:nvGrpSpPr>
        <p:grpSpPr>
          <a:xfrm>
            <a:off x="9714239" y="-4634731"/>
            <a:ext cx="835025" cy="12654782"/>
            <a:chOff x="3720662" y="-3720662"/>
            <a:chExt cx="835572" cy="8261130"/>
          </a:xfrm>
        </p:grpSpPr>
        <p:sp>
          <p:nvSpPr>
            <p:cNvPr id="21" name="مستطيل 20"/>
            <p:cNvSpPr/>
            <p:nvPr/>
          </p:nvSpPr>
          <p:spPr>
            <a:xfrm rot="5400000">
              <a:off x="0" y="0"/>
              <a:ext cx="8119241" cy="677917"/>
            </a:xfrm>
            <a:prstGeom prst="rect">
              <a:avLst/>
            </a:prstGeom>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sp>
          <p:nvSpPr>
            <p:cNvPr id="22" name="مستطيل 21"/>
            <p:cNvSpPr/>
            <p:nvPr/>
          </p:nvSpPr>
          <p:spPr>
            <a:xfrm rot="5400000">
              <a:off x="157655" y="141889"/>
              <a:ext cx="8119241" cy="677917"/>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grpSp>
      <p:grpSp>
        <p:nvGrpSpPr>
          <p:cNvPr id="16" name="مجموعة 15"/>
          <p:cNvGrpSpPr/>
          <p:nvPr/>
        </p:nvGrpSpPr>
        <p:grpSpPr>
          <a:xfrm>
            <a:off x="-1276350" y="6127115"/>
            <a:ext cx="14478000" cy="458470"/>
            <a:chOff x="0" y="0"/>
            <a:chExt cx="8276896" cy="819806"/>
          </a:xfrm>
        </p:grpSpPr>
        <p:sp>
          <p:nvSpPr>
            <p:cNvPr id="19" name="مستطيل 18"/>
            <p:cNvSpPr/>
            <p:nvPr/>
          </p:nvSpPr>
          <p:spPr>
            <a:xfrm>
              <a:off x="0" y="0"/>
              <a:ext cx="8119241" cy="677917"/>
            </a:xfrm>
            <a:prstGeom prst="rect">
              <a:avLst/>
            </a:prstGeom>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sp>
          <p:nvSpPr>
            <p:cNvPr id="20" name="مستطيل 19"/>
            <p:cNvSpPr/>
            <p:nvPr/>
          </p:nvSpPr>
          <p:spPr>
            <a:xfrm>
              <a:off x="157655" y="141889"/>
              <a:ext cx="8119241" cy="677917"/>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grpSp>
      <p:pic>
        <p:nvPicPr>
          <p:cNvPr id="18" name="صورة 17"/>
          <p:cNvPicPr/>
          <p:nvPr/>
        </p:nvPicPr>
        <p:blipFill rotWithShape="1">
          <a:blip r:embed="rId3" cstate="print">
            <a:extLst>
              <a:ext uri="{28A0092B-C50C-407E-A947-70E740481C1C}">
                <a14:useLocalDpi xmlns:a14="http://schemas.microsoft.com/office/drawing/2010/main" val="0"/>
              </a:ext>
            </a:extLst>
          </a:blip>
          <a:srcRect t="9433" b="14364"/>
          <a:stretch/>
        </p:blipFill>
        <p:spPr bwMode="auto">
          <a:xfrm>
            <a:off x="2572072" y="2953214"/>
            <a:ext cx="3884295" cy="29591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02323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عناصر العملية الإدارية</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7" name="Group 19"/>
          <p:cNvGrpSpPr>
            <a:grpSpLocks/>
          </p:cNvGrpSpPr>
          <p:nvPr/>
        </p:nvGrpSpPr>
        <p:grpSpPr bwMode="auto">
          <a:xfrm>
            <a:off x="1823285" y="1592382"/>
            <a:ext cx="8545430" cy="3673235"/>
            <a:chOff x="20510" y="0"/>
            <a:chExt cx="90820" cy="39043"/>
          </a:xfrm>
        </p:grpSpPr>
        <p:grpSp>
          <p:nvGrpSpPr>
            <p:cNvPr id="10" name="Group 1967"/>
            <p:cNvGrpSpPr>
              <a:grpSpLocks/>
            </p:cNvGrpSpPr>
            <p:nvPr/>
          </p:nvGrpSpPr>
          <p:grpSpPr bwMode="auto">
            <a:xfrm>
              <a:off x="23858" y="6702"/>
              <a:ext cx="84067" cy="25256"/>
              <a:chOff x="23858" y="6702"/>
              <a:chExt cx="84067" cy="25255"/>
            </a:xfrm>
          </p:grpSpPr>
          <p:grpSp>
            <p:nvGrpSpPr>
              <p:cNvPr id="19" name="Group 1968"/>
              <p:cNvGrpSpPr>
                <a:grpSpLocks/>
              </p:cNvGrpSpPr>
              <p:nvPr/>
            </p:nvGrpSpPr>
            <p:grpSpPr bwMode="auto">
              <a:xfrm>
                <a:off x="23866" y="6702"/>
                <a:ext cx="84059" cy="25255"/>
                <a:chOff x="26481" y="6702"/>
                <a:chExt cx="94781" cy="28475"/>
              </a:xfrm>
            </p:grpSpPr>
            <p:sp>
              <p:nvSpPr>
                <p:cNvPr id="28" name="Freeform: Shape 1969"/>
                <p:cNvSpPr>
                  <a:spLocks/>
                </p:cNvSpPr>
                <p:nvPr/>
              </p:nvSpPr>
              <p:spPr bwMode="auto">
                <a:xfrm>
                  <a:off x="26481" y="6702"/>
                  <a:ext cx="25434" cy="28475"/>
                </a:xfrm>
                <a:custGeom>
                  <a:avLst/>
                  <a:gdLst>
                    <a:gd name="T0" fmla="*/ 1272209 w 2543441"/>
                    <a:gd name="T1" fmla="*/ 259514 h 2847450"/>
                    <a:gd name="T2" fmla="*/ 1165792 w 2543441"/>
                    <a:gd name="T3" fmla="*/ 284991 h 2847450"/>
                    <a:gd name="T4" fmla="*/ 338590 w 2543441"/>
                    <a:gd name="T5" fmla="*/ 762576 h 2847450"/>
                    <a:gd name="T6" fmla="*/ 231962 w 2543441"/>
                    <a:gd name="T7" fmla="*/ 946314 h 2847450"/>
                    <a:gd name="T8" fmla="*/ 232206 w 2543441"/>
                    <a:gd name="T9" fmla="*/ 1901907 h 2847450"/>
                    <a:gd name="T10" fmla="*/ 264061 w 2543441"/>
                    <a:gd name="T11" fmla="*/ 2005692 h 2847450"/>
                    <a:gd name="T12" fmla="*/ 289837 w 2543441"/>
                    <a:gd name="T13" fmla="*/ 2040980 h 2847450"/>
                    <a:gd name="T14" fmla="*/ 297535 w 2543441"/>
                    <a:gd name="T15" fmla="*/ 2051518 h 2847450"/>
                    <a:gd name="T16" fmla="*/ 338014 w 2543441"/>
                    <a:gd name="T17" fmla="*/ 2085171 h 2847450"/>
                    <a:gd name="T18" fmla="*/ 1165459 w 2543441"/>
                    <a:gd name="T19" fmla="*/ 2563180 h 2847450"/>
                    <a:gd name="T20" fmla="*/ 1187590 w 2543441"/>
                    <a:gd name="T21" fmla="*/ 2571448 h 2847450"/>
                    <a:gd name="T22" fmla="*/ 1215255 w 2543441"/>
                    <a:gd name="T23" fmla="*/ 2581786 h 2847450"/>
                    <a:gd name="T24" fmla="*/ 1377895 w 2543441"/>
                    <a:gd name="T25" fmla="*/ 2562705 h 2847450"/>
                    <a:gd name="T26" fmla="*/ 2205097 w 2543441"/>
                    <a:gd name="T27" fmla="*/ 2085120 h 2847450"/>
                    <a:gd name="T28" fmla="*/ 2311724 w 2543441"/>
                    <a:gd name="T29" fmla="*/ 1901383 h 2847450"/>
                    <a:gd name="T30" fmla="*/ 2311481 w 2543441"/>
                    <a:gd name="T31" fmla="*/ 945789 h 2847450"/>
                    <a:gd name="T32" fmla="*/ 2205674 w 2543441"/>
                    <a:gd name="T33" fmla="*/ 762525 h 2847450"/>
                    <a:gd name="T34" fmla="*/ 1397225 w 2543441"/>
                    <a:gd name="T35" fmla="*/ 295493 h 2847450"/>
                    <a:gd name="T36" fmla="*/ 1378226 w 2543441"/>
                    <a:gd name="T37" fmla="*/ 284518 h 2847450"/>
                    <a:gd name="T38" fmla="*/ 1272209 w 2543441"/>
                    <a:gd name="T39" fmla="*/ 259514 h 2847450"/>
                    <a:gd name="T40" fmla="*/ 1272167 w 2543441"/>
                    <a:gd name="T41" fmla="*/ 1 h 2847450"/>
                    <a:gd name="T42" fmla="*/ 1401822 w 2543441"/>
                    <a:gd name="T43" fmla="*/ 30579 h 2847450"/>
                    <a:gd name="T44" fmla="*/ 2367719 w 2543441"/>
                    <a:gd name="T45" fmla="*/ 588567 h 2847450"/>
                    <a:gd name="T46" fmla="*/ 2367718 w 2543441"/>
                    <a:gd name="T47" fmla="*/ 588567 h 2847450"/>
                    <a:gd name="T48" fmla="*/ 2382865 w 2543441"/>
                    <a:gd name="T49" fmla="*/ 597318 h 2847450"/>
                    <a:gd name="T50" fmla="*/ 2413746 w 2543441"/>
                    <a:gd name="T51" fmla="*/ 615158 h 2847450"/>
                    <a:gd name="T52" fmla="*/ 2543144 w 2543441"/>
                    <a:gd name="T53" fmla="*/ 839281 h 2847450"/>
                    <a:gd name="T54" fmla="*/ 2543441 w 2543441"/>
                    <a:gd name="T55" fmla="*/ 2007921 h 2847450"/>
                    <a:gd name="T56" fmla="*/ 2413041 w 2543441"/>
                    <a:gd name="T57" fmla="*/ 2232622 h 2847450"/>
                    <a:gd name="T58" fmla="*/ 1401417 w 2543441"/>
                    <a:gd name="T59" fmla="*/ 2816683 h 2847450"/>
                    <a:gd name="T60" fmla="*/ 1141619 w 2543441"/>
                    <a:gd name="T61" fmla="*/ 2817263 h 2847450"/>
                    <a:gd name="T62" fmla="*/ 129696 w 2543441"/>
                    <a:gd name="T63" fmla="*/ 2232685 h 2847450"/>
                    <a:gd name="T64" fmla="*/ 80193 w 2543441"/>
                    <a:gd name="T65" fmla="*/ 2191529 h 2847450"/>
                    <a:gd name="T66" fmla="*/ 65031 w 2543441"/>
                    <a:gd name="T67" fmla="*/ 2170772 h 2847450"/>
                    <a:gd name="T68" fmla="*/ 39255 w 2543441"/>
                    <a:gd name="T69" fmla="*/ 2135485 h 2847450"/>
                    <a:gd name="T70" fmla="*/ 299 w 2543441"/>
                    <a:gd name="T71" fmla="*/ 2008562 h 2847450"/>
                    <a:gd name="T72" fmla="*/ 0 w 2543441"/>
                    <a:gd name="T73" fmla="*/ 839921 h 2847450"/>
                    <a:gd name="T74" fmla="*/ 130401 w 2543441"/>
                    <a:gd name="T75" fmla="*/ 615218 h 2847450"/>
                    <a:gd name="T76" fmla="*/ 1142024 w 2543441"/>
                    <a:gd name="T77" fmla="*/ 31157 h 2847450"/>
                    <a:gd name="T78" fmla="*/ 1272167 w 2543441"/>
                    <a:gd name="T79" fmla="*/ 1 h 28474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43441" h="2847450">
                      <a:moveTo>
                        <a:pt x="1272209" y="259514"/>
                      </a:moveTo>
                      <a:cubicBezTo>
                        <a:pt x="1233805" y="259518"/>
                        <a:pt x="1195335" y="267934"/>
                        <a:pt x="1165792" y="284991"/>
                      </a:cubicBezTo>
                      <a:lnTo>
                        <a:pt x="338590" y="762576"/>
                      </a:lnTo>
                      <a:cubicBezTo>
                        <a:pt x="280982" y="795836"/>
                        <a:pt x="232493" y="879007"/>
                        <a:pt x="231962" y="946314"/>
                      </a:cubicBezTo>
                      <a:lnTo>
                        <a:pt x="232206" y="1901907"/>
                      </a:lnTo>
                      <a:cubicBezTo>
                        <a:pt x="232680" y="1935134"/>
                        <a:pt x="244862" y="1972439"/>
                        <a:pt x="264061" y="2005692"/>
                      </a:cubicBezTo>
                      <a:lnTo>
                        <a:pt x="289837" y="2040980"/>
                      </a:lnTo>
                      <a:lnTo>
                        <a:pt x="297535" y="2051518"/>
                      </a:lnTo>
                      <a:cubicBezTo>
                        <a:pt x="310056" y="2065104"/>
                        <a:pt x="323744" y="2076660"/>
                        <a:pt x="338014" y="2085171"/>
                      </a:cubicBezTo>
                      <a:lnTo>
                        <a:pt x="1165459" y="2563180"/>
                      </a:lnTo>
                      <a:lnTo>
                        <a:pt x="1187590" y="2571448"/>
                      </a:lnTo>
                      <a:lnTo>
                        <a:pt x="1215255" y="2581786"/>
                      </a:lnTo>
                      <a:cubicBezTo>
                        <a:pt x="1269735" y="2594116"/>
                        <a:pt x="1334689" y="2587650"/>
                        <a:pt x="1377895" y="2562705"/>
                      </a:cubicBezTo>
                      <a:lnTo>
                        <a:pt x="2205097" y="2085120"/>
                      </a:lnTo>
                      <a:cubicBezTo>
                        <a:pt x="2264183" y="2051007"/>
                        <a:pt x="2311194" y="1968690"/>
                        <a:pt x="2311724" y="1901383"/>
                      </a:cubicBezTo>
                      <a:lnTo>
                        <a:pt x="2311481" y="945789"/>
                      </a:lnTo>
                      <a:cubicBezTo>
                        <a:pt x="2312012" y="878484"/>
                        <a:pt x="2264228" y="795719"/>
                        <a:pt x="2205674" y="762525"/>
                      </a:cubicBezTo>
                      <a:lnTo>
                        <a:pt x="1397225" y="295493"/>
                      </a:lnTo>
                      <a:lnTo>
                        <a:pt x="1378226" y="284518"/>
                      </a:lnTo>
                      <a:cubicBezTo>
                        <a:pt x="1348949" y="267921"/>
                        <a:pt x="1310612" y="259511"/>
                        <a:pt x="1272209" y="259514"/>
                      </a:cubicBezTo>
                      <a:close/>
                      <a:moveTo>
                        <a:pt x="1272167" y="1"/>
                      </a:moveTo>
                      <a:cubicBezTo>
                        <a:pt x="1319133" y="-3"/>
                        <a:pt x="1366017" y="10282"/>
                        <a:pt x="1401822" y="30579"/>
                      </a:cubicBezTo>
                      <a:lnTo>
                        <a:pt x="2367719" y="588567"/>
                      </a:lnTo>
                      <a:lnTo>
                        <a:pt x="2367718" y="588567"/>
                      </a:lnTo>
                      <a:lnTo>
                        <a:pt x="2382865" y="597318"/>
                      </a:lnTo>
                      <a:lnTo>
                        <a:pt x="2413746" y="615158"/>
                      </a:lnTo>
                      <a:cubicBezTo>
                        <a:pt x="2485355" y="655751"/>
                        <a:pt x="2543793" y="756969"/>
                        <a:pt x="2543144" y="839281"/>
                      </a:cubicBezTo>
                      <a:lnTo>
                        <a:pt x="2543441" y="2007921"/>
                      </a:lnTo>
                      <a:cubicBezTo>
                        <a:pt x="2542791" y="2090233"/>
                        <a:pt x="2485300" y="2190903"/>
                        <a:pt x="2413041" y="2232622"/>
                      </a:cubicBezTo>
                      <a:lnTo>
                        <a:pt x="1401417" y="2816683"/>
                      </a:lnTo>
                      <a:cubicBezTo>
                        <a:pt x="1330964" y="2857359"/>
                        <a:pt x="1213228" y="2857856"/>
                        <a:pt x="1141619" y="2817263"/>
                      </a:cubicBezTo>
                      <a:lnTo>
                        <a:pt x="129696" y="2232685"/>
                      </a:lnTo>
                      <a:cubicBezTo>
                        <a:pt x="112246" y="2222276"/>
                        <a:pt x="95505" y="2208143"/>
                        <a:pt x="80193" y="2191529"/>
                      </a:cubicBezTo>
                      <a:lnTo>
                        <a:pt x="65031" y="2170772"/>
                      </a:lnTo>
                      <a:lnTo>
                        <a:pt x="39255" y="2135485"/>
                      </a:lnTo>
                      <a:cubicBezTo>
                        <a:pt x="15776" y="2094818"/>
                        <a:pt x="878" y="2049197"/>
                        <a:pt x="299" y="2008562"/>
                      </a:cubicBezTo>
                      <a:lnTo>
                        <a:pt x="0" y="839921"/>
                      </a:lnTo>
                      <a:cubicBezTo>
                        <a:pt x="650" y="757609"/>
                        <a:pt x="59948" y="655894"/>
                        <a:pt x="130401" y="615218"/>
                      </a:cubicBezTo>
                      <a:lnTo>
                        <a:pt x="1142024" y="31157"/>
                      </a:lnTo>
                      <a:cubicBezTo>
                        <a:pt x="1178154" y="10298"/>
                        <a:pt x="1225201" y="5"/>
                        <a:pt x="1272167" y="1"/>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9" name="Freeform: Shape 1970"/>
                <p:cNvSpPr>
                  <a:spLocks/>
                </p:cNvSpPr>
                <p:nvPr/>
              </p:nvSpPr>
              <p:spPr bwMode="auto">
                <a:xfrm>
                  <a:off x="49596" y="6702"/>
                  <a:ext cx="25435" cy="28475"/>
                </a:xfrm>
                <a:custGeom>
                  <a:avLst/>
                  <a:gdLst>
                    <a:gd name="T0" fmla="*/ 1272209 w 2543441"/>
                    <a:gd name="T1" fmla="*/ 259514 h 2847450"/>
                    <a:gd name="T2" fmla="*/ 1165792 w 2543441"/>
                    <a:gd name="T3" fmla="*/ 284991 h 2847450"/>
                    <a:gd name="T4" fmla="*/ 338590 w 2543441"/>
                    <a:gd name="T5" fmla="*/ 762576 h 2847450"/>
                    <a:gd name="T6" fmla="*/ 231962 w 2543441"/>
                    <a:gd name="T7" fmla="*/ 946314 h 2847450"/>
                    <a:gd name="T8" fmla="*/ 232206 w 2543441"/>
                    <a:gd name="T9" fmla="*/ 1901907 h 2847450"/>
                    <a:gd name="T10" fmla="*/ 264061 w 2543441"/>
                    <a:gd name="T11" fmla="*/ 2005692 h 2847450"/>
                    <a:gd name="T12" fmla="*/ 289837 w 2543441"/>
                    <a:gd name="T13" fmla="*/ 2040980 h 2847450"/>
                    <a:gd name="T14" fmla="*/ 297535 w 2543441"/>
                    <a:gd name="T15" fmla="*/ 2051518 h 2847450"/>
                    <a:gd name="T16" fmla="*/ 338014 w 2543441"/>
                    <a:gd name="T17" fmla="*/ 2085171 h 2847450"/>
                    <a:gd name="T18" fmla="*/ 1165459 w 2543441"/>
                    <a:gd name="T19" fmla="*/ 2563180 h 2847450"/>
                    <a:gd name="T20" fmla="*/ 1187590 w 2543441"/>
                    <a:gd name="T21" fmla="*/ 2571448 h 2847450"/>
                    <a:gd name="T22" fmla="*/ 1215255 w 2543441"/>
                    <a:gd name="T23" fmla="*/ 2581786 h 2847450"/>
                    <a:gd name="T24" fmla="*/ 1377895 w 2543441"/>
                    <a:gd name="T25" fmla="*/ 2562705 h 2847450"/>
                    <a:gd name="T26" fmla="*/ 2205097 w 2543441"/>
                    <a:gd name="T27" fmla="*/ 2085120 h 2847450"/>
                    <a:gd name="T28" fmla="*/ 2311724 w 2543441"/>
                    <a:gd name="T29" fmla="*/ 1901383 h 2847450"/>
                    <a:gd name="T30" fmla="*/ 2311481 w 2543441"/>
                    <a:gd name="T31" fmla="*/ 945789 h 2847450"/>
                    <a:gd name="T32" fmla="*/ 2205674 w 2543441"/>
                    <a:gd name="T33" fmla="*/ 762525 h 2847450"/>
                    <a:gd name="T34" fmla="*/ 1397225 w 2543441"/>
                    <a:gd name="T35" fmla="*/ 295493 h 2847450"/>
                    <a:gd name="T36" fmla="*/ 1378226 w 2543441"/>
                    <a:gd name="T37" fmla="*/ 284518 h 2847450"/>
                    <a:gd name="T38" fmla="*/ 1272209 w 2543441"/>
                    <a:gd name="T39" fmla="*/ 259514 h 2847450"/>
                    <a:gd name="T40" fmla="*/ 1272167 w 2543441"/>
                    <a:gd name="T41" fmla="*/ 1 h 2847450"/>
                    <a:gd name="T42" fmla="*/ 1401822 w 2543441"/>
                    <a:gd name="T43" fmla="*/ 30579 h 2847450"/>
                    <a:gd name="T44" fmla="*/ 2367719 w 2543441"/>
                    <a:gd name="T45" fmla="*/ 588567 h 2847450"/>
                    <a:gd name="T46" fmla="*/ 2367718 w 2543441"/>
                    <a:gd name="T47" fmla="*/ 588567 h 2847450"/>
                    <a:gd name="T48" fmla="*/ 2382865 w 2543441"/>
                    <a:gd name="T49" fmla="*/ 597318 h 2847450"/>
                    <a:gd name="T50" fmla="*/ 2413746 w 2543441"/>
                    <a:gd name="T51" fmla="*/ 615158 h 2847450"/>
                    <a:gd name="T52" fmla="*/ 2543144 w 2543441"/>
                    <a:gd name="T53" fmla="*/ 839281 h 2847450"/>
                    <a:gd name="T54" fmla="*/ 2543441 w 2543441"/>
                    <a:gd name="T55" fmla="*/ 2007921 h 2847450"/>
                    <a:gd name="T56" fmla="*/ 2413041 w 2543441"/>
                    <a:gd name="T57" fmla="*/ 2232622 h 2847450"/>
                    <a:gd name="T58" fmla="*/ 1401417 w 2543441"/>
                    <a:gd name="T59" fmla="*/ 2816683 h 2847450"/>
                    <a:gd name="T60" fmla="*/ 1141619 w 2543441"/>
                    <a:gd name="T61" fmla="*/ 2817263 h 2847450"/>
                    <a:gd name="T62" fmla="*/ 129696 w 2543441"/>
                    <a:gd name="T63" fmla="*/ 2232685 h 2847450"/>
                    <a:gd name="T64" fmla="*/ 80193 w 2543441"/>
                    <a:gd name="T65" fmla="*/ 2191529 h 2847450"/>
                    <a:gd name="T66" fmla="*/ 65031 w 2543441"/>
                    <a:gd name="T67" fmla="*/ 2170772 h 2847450"/>
                    <a:gd name="T68" fmla="*/ 39255 w 2543441"/>
                    <a:gd name="T69" fmla="*/ 2135485 h 2847450"/>
                    <a:gd name="T70" fmla="*/ 299 w 2543441"/>
                    <a:gd name="T71" fmla="*/ 2008562 h 2847450"/>
                    <a:gd name="T72" fmla="*/ 0 w 2543441"/>
                    <a:gd name="T73" fmla="*/ 839921 h 2847450"/>
                    <a:gd name="T74" fmla="*/ 130401 w 2543441"/>
                    <a:gd name="T75" fmla="*/ 615218 h 2847450"/>
                    <a:gd name="T76" fmla="*/ 1142024 w 2543441"/>
                    <a:gd name="T77" fmla="*/ 31157 h 2847450"/>
                    <a:gd name="T78" fmla="*/ 1272167 w 2543441"/>
                    <a:gd name="T79" fmla="*/ 1 h 28474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43441" h="2847450">
                      <a:moveTo>
                        <a:pt x="1272209" y="259514"/>
                      </a:moveTo>
                      <a:cubicBezTo>
                        <a:pt x="1233805" y="259518"/>
                        <a:pt x="1195335" y="267934"/>
                        <a:pt x="1165792" y="284991"/>
                      </a:cubicBezTo>
                      <a:lnTo>
                        <a:pt x="338590" y="762576"/>
                      </a:lnTo>
                      <a:cubicBezTo>
                        <a:pt x="280982" y="795836"/>
                        <a:pt x="232493" y="879007"/>
                        <a:pt x="231962" y="946314"/>
                      </a:cubicBezTo>
                      <a:lnTo>
                        <a:pt x="232206" y="1901907"/>
                      </a:lnTo>
                      <a:cubicBezTo>
                        <a:pt x="232680" y="1935134"/>
                        <a:pt x="244862" y="1972439"/>
                        <a:pt x="264061" y="2005692"/>
                      </a:cubicBezTo>
                      <a:lnTo>
                        <a:pt x="289837" y="2040980"/>
                      </a:lnTo>
                      <a:lnTo>
                        <a:pt x="297535" y="2051518"/>
                      </a:lnTo>
                      <a:cubicBezTo>
                        <a:pt x="310056" y="2065104"/>
                        <a:pt x="323744" y="2076660"/>
                        <a:pt x="338014" y="2085171"/>
                      </a:cubicBezTo>
                      <a:lnTo>
                        <a:pt x="1165459" y="2563180"/>
                      </a:lnTo>
                      <a:lnTo>
                        <a:pt x="1187590" y="2571448"/>
                      </a:lnTo>
                      <a:lnTo>
                        <a:pt x="1215255" y="2581786"/>
                      </a:lnTo>
                      <a:cubicBezTo>
                        <a:pt x="1269735" y="2594116"/>
                        <a:pt x="1334689" y="2587650"/>
                        <a:pt x="1377895" y="2562705"/>
                      </a:cubicBezTo>
                      <a:lnTo>
                        <a:pt x="2205097" y="2085120"/>
                      </a:lnTo>
                      <a:cubicBezTo>
                        <a:pt x="2264183" y="2051007"/>
                        <a:pt x="2311194" y="1968690"/>
                        <a:pt x="2311724" y="1901383"/>
                      </a:cubicBezTo>
                      <a:lnTo>
                        <a:pt x="2311481" y="945789"/>
                      </a:lnTo>
                      <a:cubicBezTo>
                        <a:pt x="2312012" y="878484"/>
                        <a:pt x="2264228" y="795719"/>
                        <a:pt x="2205674" y="762525"/>
                      </a:cubicBezTo>
                      <a:lnTo>
                        <a:pt x="1397225" y="295493"/>
                      </a:lnTo>
                      <a:lnTo>
                        <a:pt x="1378226" y="284518"/>
                      </a:lnTo>
                      <a:cubicBezTo>
                        <a:pt x="1348949" y="267921"/>
                        <a:pt x="1310612" y="259511"/>
                        <a:pt x="1272209" y="259514"/>
                      </a:cubicBezTo>
                      <a:close/>
                      <a:moveTo>
                        <a:pt x="1272167" y="1"/>
                      </a:moveTo>
                      <a:cubicBezTo>
                        <a:pt x="1319133" y="-3"/>
                        <a:pt x="1366017" y="10282"/>
                        <a:pt x="1401822" y="30579"/>
                      </a:cubicBezTo>
                      <a:lnTo>
                        <a:pt x="2367719" y="588567"/>
                      </a:lnTo>
                      <a:lnTo>
                        <a:pt x="2367718" y="588567"/>
                      </a:lnTo>
                      <a:lnTo>
                        <a:pt x="2382865" y="597318"/>
                      </a:lnTo>
                      <a:lnTo>
                        <a:pt x="2413746" y="615158"/>
                      </a:lnTo>
                      <a:cubicBezTo>
                        <a:pt x="2485355" y="655751"/>
                        <a:pt x="2543793" y="756969"/>
                        <a:pt x="2543144" y="839281"/>
                      </a:cubicBezTo>
                      <a:lnTo>
                        <a:pt x="2543441" y="2007921"/>
                      </a:lnTo>
                      <a:cubicBezTo>
                        <a:pt x="2542791" y="2090233"/>
                        <a:pt x="2485300" y="2190903"/>
                        <a:pt x="2413041" y="2232622"/>
                      </a:cubicBezTo>
                      <a:lnTo>
                        <a:pt x="1401417" y="2816683"/>
                      </a:lnTo>
                      <a:cubicBezTo>
                        <a:pt x="1330964" y="2857359"/>
                        <a:pt x="1213228" y="2857856"/>
                        <a:pt x="1141619" y="2817263"/>
                      </a:cubicBezTo>
                      <a:lnTo>
                        <a:pt x="129696" y="2232685"/>
                      </a:lnTo>
                      <a:cubicBezTo>
                        <a:pt x="112246" y="2222276"/>
                        <a:pt x="95505" y="2208143"/>
                        <a:pt x="80193" y="2191529"/>
                      </a:cubicBezTo>
                      <a:lnTo>
                        <a:pt x="65031" y="2170772"/>
                      </a:lnTo>
                      <a:lnTo>
                        <a:pt x="39255" y="2135485"/>
                      </a:lnTo>
                      <a:cubicBezTo>
                        <a:pt x="15776" y="2094818"/>
                        <a:pt x="878" y="2049197"/>
                        <a:pt x="299" y="2008562"/>
                      </a:cubicBezTo>
                      <a:lnTo>
                        <a:pt x="0" y="839921"/>
                      </a:lnTo>
                      <a:cubicBezTo>
                        <a:pt x="650" y="757609"/>
                        <a:pt x="59948" y="655894"/>
                        <a:pt x="130401" y="615218"/>
                      </a:cubicBezTo>
                      <a:lnTo>
                        <a:pt x="1142024" y="31157"/>
                      </a:lnTo>
                      <a:cubicBezTo>
                        <a:pt x="1178154" y="10298"/>
                        <a:pt x="1225201" y="5"/>
                        <a:pt x="1272167" y="1"/>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30" name="Freeform: Shape 1971"/>
                <p:cNvSpPr>
                  <a:spLocks/>
                </p:cNvSpPr>
                <p:nvPr/>
              </p:nvSpPr>
              <p:spPr bwMode="auto">
                <a:xfrm>
                  <a:off x="72712" y="6702"/>
                  <a:ext cx="25434" cy="28475"/>
                </a:xfrm>
                <a:custGeom>
                  <a:avLst/>
                  <a:gdLst>
                    <a:gd name="T0" fmla="*/ 1272209 w 2543441"/>
                    <a:gd name="T1" fmla="*/ 259514 h 2847450"/>
                    <a:gd name="T2" fmla="*/ 1165792 w 2543441"/>
                    <a:gd name="T3" fmla="*/ 284991 h 2847450"/>
                    <a:gd name="T4" fmla="*/ 338590 w 2543441"/>
                    <a:gd name="T5" fmla="*/ 762576 h 2847450"/>
                    <a:gd name="T6" fmla="*/ 231962 w 2543441"/>
                    <a:gd name="T7" fmla="*/ 946314 h 2847450"/>
                    <a:gd name="T8" fmla="*/ 232206 w 2543441"/>
                    <a:gd name="T9" fmla="*/ 1901907 h 2847450"/>
                    <a:gd name="T10" fmla="*/ 264061 w 2543441"/>
                    <a:gd name="T11" fmla="*/ 2005692 h 2847450"/>
                    <a:gd name="T12" fmla="*/ 289837 w 2543441"/>
                    <a:gd name="T13" fmla="*/ 2040980 h 2847450"/>
                    <a:gd name="T14" fmla="*/ 297535 w 2543441"/>
                    <a:gd name="T15" fmla="*/ 2051518 h 2847450"/>
                    <a:gd name="T16" fmla="*/ 338014 w 2543441"/>
                    <a:gd name="T17" fmla="*/ 2085171 h 2847450"/>
                    <a:gd name="T18" fmla="*/ 1165459 w 2543441"/>
                    <a:gd name="T19" fmla="*/ 2563180 h 2847450"/>
                    <a:gd name="T20" fmla="*/ 1187590 w 2543441"/>
                    <a:gd name="T21" fmla="*/ 2571448 h 2847450"/>
                    <a:gd name="T22" fmla="*/ 1215255 w 2543441"/>
                    <a:gd name="T23" fmla="*/ 2581786 h 2847450"/>
                    <a:gd name="T24" fmla="*/ 1377895 w 2543441"/>
                    <a:gd name="T25" fmla="*/ 2562705 h 2847450"/>
                    <a:gd name="T26" fmla="*/ 2205097 w 2543441"/>
                    <a:gd name="T27" fmla="*/ 2085120 h 2847450"/>
                    <a:gd name="T28" fmla="*/ 2311724 w 2543441"/>
                    <a:gd name="T29" fmla="*/ 1901383 h 2847450"/>
                    <a:gd name="T30" fmla="*/ 2311481 w 2543441"/>
                    <a:gd name="T31" fmla="*/ 945789 h 2847450"/>
                    <a:gd name="T32" fmla="*/ 2205674 w 2543441"/>
                    <a:gd name="T33" fmla="*/ 762525 h 2847450"/>
                    <a:gd name="T34" fmla="*/ 1397225 w 2543441"/>
                    <a:gd name="T35" fmla="*/ 295493 h 2847450"/>
                    <a:gd name="T36" fmla="*/ 1378226 w 2543441"/>
                    <a:gd name="T37" fmla="*/ 284518 h 2847450"/>
                    <a:gd name="T38" fmla="*/ 1272209 w 2543441"/>
                    <a:gd name="T39" fmla="*/ 259514 h 2847450"/>
                    <a:gd name="T40" fmla="*/ 1272167 w 2543441"/>
                    <a:gd name="T41" fmla="*/ 1 h 2847450"/>
                    <a:gd name="T42" fmla="*/ 1401822 w 2543441"/>
                    <a:gd name="T43" fmla="*/ 30579 h 2847450"/>
                    <a:gd name="T44" fmla="*/ 2367719 w 2543441"/>
                    <a:gd name="T45" fmla="*/ 588567 h 2847450"/>
                    <a:gd name="T46" fmla="*/ 2367718 w 2543441"/>
                    <a:gd name="T47" fmla="*/ 588567 h 2847450"/>
                    <a:gd name="T48" fmla="*/ 2382865 w 2543441"/>
                    <a:gd name="T49" fmla="*/ 597318 h 2847450"/>
                    <a:gd name="T50" fmla="*/ 2413746 w 2543441"/>
                    <a:gd name="T51" fmla="*/ 615158 h 2847450"/>
                    <a:gd name="T52" fmla="*/ 2543144 w 2543441"/>
                    <a:gd name="T53" fmla="*/ 839281 h 2847450"/>
                    <a:gd name="T54" fmla="*/ 2543441 w 2543441"/>
                    <a:gd name="T55" fmla="*/ 2007921 h 2847450"/>
                    <a:gd name="T56" fmla="*/ 2413041 w 2543441"/>
                    <a:gd name="T57" fmla="*/ 2232622 h 2847450"/>
                    <a:gd name="T58" fmla="*/ 1401417 w 2543441"/>
                    <a:gd name="T59" fmla="*/ 2816683 h 2847450"/>
                    <a:gd name="T60" fmla="*/ 1141619 w 2543441"/>
                    <a:gd name="T61" fmla="*/ 2817263 h 2847450"/>
                    <a:gd name="T62" fmla="*/ 129696 w 2543441"/>
                    <a:gd name="T63" fmla="*/ 2232685 h 2847450"/>
                    <a:gd name="T64" fmla="*/ 80193 w 2543441"/>
                    <a:gd name="T65" fmla="*/ 2191529 h 2847450"/>
                    <a:gd name="T66" fmla="*/ 65031 w 2543441"/>
                    <a:gd name="T67" fmla="*/ 2170772 h 2847450"/>
                    <a:gd name="T68" fmla="*/ 39255 w 2543441"/>
                    <a:gd name="T69" fmla="*/ 2135485 h 2847450"/>
                    <a:gd name="T70" fmla="*/ 299 w 2543441"/>
                    <a:gd name="T71" fmla="*/ 2008562 h 2847450"/>
                    <a:gd name="T72" fmla="*/ 0 w 2543441"/>
                    <a:gd name="T73" fmla="*/ 839921 h 2847450"/>
                    <a:gd name="T74" fmla="*/ 130401 w 2543441"/>
                    <a:gd name="T75" fmla="*/ 615218 h 2847450"/>
                    <a:gd name="T76" fmla="*/ 1142024 w 2543441"/>
                    <a:gd name="T77" fmla="*/ 31157 h 2847450"/>
                    <a:gd name="T78" fmla="*/ 1272167 w 2543441"/>
                    <a:gd name="T79" fmla="*/ 1 h 28474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43441" h="2847450">
                      <a:moveTo>
                        <a:pt x="1272209" y="259514"/>
                      </a:moveTo>
                      <a:cubicBezTo>
                        <a:pt x="1233805" y="259518"/>
                        <a:pt x="1195335" y="267934"/>
                        <a:pt x="1165792" y="284991"/>
                      </a:cubicBezTo>
                      <a:lnTo>
                        <a:pt x="338590" y="762576"/>
                      </a:lnTo>
                      <a:cubicBezTo>
                        <a:pt x="280982" y="795836"/>
                        <a:pt x="232493" y="879007"/>
                        <a:pt x="231962" y="946314"/>
                      </a:cubicBezTo>
                      <a:lnTo>
                        <a:pt x="232206" y="1901907"/>
                      </a:lnTo>
                      <a:cubicBezTo>
                        <a:pt x="232680" y="1935134"/>
                        <a:pt x="244862" y="1972439"/>
                        <a:pt x="264061" y="2005692"/>
                      </a:cubicBezTo>
                      <a:lnTo>
                        <a:pt x="289837" y="2040980"/>
                      </a:lnTo>
                      <a:lnTo>
                        <a:pt x="297535" y="2051518"/>
                      </a:lnTo>
                      <a:cubicBezTo>
                        <a:pt x="310056" y="2065104"/>
                        <a:pt x="323744" y="2076660"/>
                        <a:pt x="338014" y="2085171"/>
                      </a:cubicBezTo>
                      <a:lnTo>
                        <a:pt x="1165459" y="2563180"/>
                      </a:lnTo>
                      <a:lnTo>
                        <a:pt x="1187590" y="2571448"/>
                      </a:lnTo>
                      <a:lnTo>
                        <a:pt x="1215255" y="2581786"/>
                      </a:lnTo>
                      <a:cubicBezTo>
                        <a:pt x="1269735" y="2594116"/>
                        <a:pt x="1334689" y="2587650"/>
                        <a:pt x="1377895" y="2562705"/>
                      </a:cubicBezTo>
                      <a:lnTo>
                        <a:pt x="2205097" y="2085120"/>
                      </a:lnTo>
                      <a:cubicBezTo>
                        <a:pt x="2264183" y="2051007"/>
                        <a:pt x="2311194" y="1968690"/>
                        <a:pt x="2311724" y="1901383"/>
                      </a:cubicBezTo>
                      <a:lnTo>
                        <a:pt x="2311481" y="945789"/>
                      </a:lnTo>
                      <a:cubicBezTo>
                        <a:pt x="2312012" y="878484"/>
                        <a:pt x="2264228" y="795719"/>
                        <a:pt x="2205674" y="762525"/>
                      </a:cubicBezTo>
                      <a:lnTo>
                        <a:pt x="1397225" y="295493"/>
                      </a:lnTo>
                      <a:lnTo>
                        <a:pt x="1378226" y="284518"/>
                      </a:lnTo>
                      <a:cubicBezTo>
                        <a:pt x="1348949" y="267921"/>
                        <a:pt x="1310612" y="259511"/>
                        <a:pt x="1272209" y="259514"/>
                      </a:cubicBezTo>
                      <a:close/>
                      <a:moveTo>
                        <a:pt x="1272167" y="1"/>
                      </a:moveTo>
                      <a:cubicBezTo>
                        <a:pt x="1319133" y="-3"/>
                        <a:pt x="1366017" y="10282"/>
                        <a:pt x="1401822" y="30579"/>
                      </a:cubicBezTo>
                      <a:lnTo>
                        <a:pt x="2367719" y="588567"/>
                      </a:lnTo>
                      <a:lnTo>
                        <a:pt x="2367718" y="588567"/>
                      </a:lnTo>
                      <a:lnTo>
                        <a:pt x="2382865" y="597318"/>
                      </a:lnTo>
                      <a:lnTo>
                        <a:pt x="2413746" y="615158"/>
                      </a:lnTo>
                      <a:cubicBezTo>
                        <a:pt x="2485355" y="655751"/>
                        <a:pt x="2543793" y="756969"/>
                        <a:pt x="2543144" y="839281"/>
                      </a:cubicBezTo>
                      <a:lnTo>
                        <a:pt x="2543441" y="2007921"/>
                      </a:lnTo>
                      <a:cubicBezTo>
                        <a:pt x="2542791" y="2090233"/>
                        <a:pt x="2485300" y="2190903"/>
                        <a:pt x="2413041" y="2232622"/>
                      </a:cubicBezTo>
                      <a:lnTo>
                        <a:pt x="1401417" y="2816683"/>
                      </a:lnTo>
                      <a:cubicBezTo>
                        <a:pt x="1330964" y="2857359"/>
                        <a:pt x="1213228" y="2857856"/>
                        <a:pt x="1141619" y="2817263"/>
                      </a:cubicBezTo>
                      <a:lnTo>
                        <a:pt x="129696" y="2232685"/>
                      </a:lnTo>
                      <a:cubicBezTo>
                        <a:pt x="112246" y="2222276"/>
                        <a:pt x="95505" y="2208143"/>
                        <a:pt x="80193" y="2191529"/>
                      </a:cubicBezTo>
                      <a:lnTo>
                        <a:pt x="65031" y="2170772"/>
                      </a:lnTo>
                      <a:lnTo>
                        <a:pt x="39255" y="2135485"/>
                      </a:lnTo>
                      <a:cubicBezTo>
                        <a:pt x="15776" y="2094818"/>
                        <a:pt x="878" y="2049197"/>
                        <a:pt x="299" y="2008562"/>
                      </a:cubicBezTo>
                      <a:lnTo>
                        <a:pt x="0" y="839921"/>
                      </a:lnTo>
                      <a:cubicBezTo>
                        <a:pt x="650" y="757609"/>
                        <a:pt x="59948" y="655894"/>
                        <a:pt x="130401" y="615218"/>
                      </a:cubicBezTo>
                      <a:lnTo>
                        <a:pt x="1142024" y="31157"/>
                      </a:lnTo>
                      <a:cubicBezTo>
                        <a:pt x="1178154" y="10298"/>
                        <a:pt x="1225201" y="5"/>
                        <a:pt x="1272167" y="1"/>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31" name="Freeform: Shape 1972"/>
                <p:cNvSpPr>
                  <a:spLocks/>
                </p:cNvSpPr>
                <p:nvPr/>
              </p:nvSpPr>
              <p:spPr bwMode="auto">
                <a:xfrm>
                  <a:off x="95828" y="6702"/>
                  <a:ext cx="25434" cy="28475"/>
                </a:xfrm>
                <a:custGeom>
                  <a:avLst/>
                  <a:gdLst>
                    <a:gd name="T0" fmla="*/ 1272209 w 2543441"/>
                    <a:gd name="T1" fmla="*/ 259514 h 2847450"/>
                    <a:gd name="T2" fmla="*/ 1165792 w 2543441"/>
                    <a:gd name="T3" fmla="*/ 284991 h 2847450"/>
                    <a:gd name="T4" fmla="*/ 338590 w 2543441"/>
                    <a:gd name="T5" fmla="*/ 762576 h 2847450"/>
                    <a:gd name="T6" fmla="*/ 231962 w 2543441"/>
                    <a:gd name="T7" fmla="*/ 946314 h 2847450"/>
                    <a:gd name="T8" fmla="*/ 232206 w 2543441"/>
                    <a:gd name="T9" fmla="*/ 1901907 h 2847450"/>
                    <a:gd name="T10" fmla="*/ 264061 w 2543441"/>
                    <a:gd name="T11" fmla="*/ 2005692 h 2847450"/>
                    <a:gd name="T12" fmla="*/ 289837 w 2543441"/>
                    <a:gd name="T13" fmla="*/ 2040980 h 2847450"/>
                    <a:gd name="T14" fmla="*/ 297535 w 2543441"/>
                    <a:gd name="T15" fmla="*/ 2051518 h 2847450"/>
                    <a:gd name="T16" fmla="*/ 338014 w 2543441"/>
                    <a:gd name="T17" fmla="*/ 2085171 h 2847450"/>
                    <a:gd name="T18" fmla="*/ 1165459 w 2543441"/>
                    <a:gd name="T19" fmla="*/ 2563180 h 2847450"/>
                    <a:gd name="T20" fmla="*/ 1187590 w 2543441"/>
                    <a:gd name="T21" fmla="*/ 2571448 h 2847450"/>
                    <a:gd name="T22" fmla="*/ 1215255 w 2543441"/>
                    <a:gd name="T23" fmla="*/ 2581786 h 2847450"/>
                    <a:gd name="T24" fmla="*/ 1377895 w 2543441"/>
                    <a:gd name="T25" fmla="*/ 2562705 h 2847450"/>
                    <a:gd name="T26" fmla="*/ 2205097 w 2543441"/>
                    <a:gd name="T27" fmla="*/ 2085120 h 2847450"/>
                    <a:gd name="T28" fmla="*/ 2311724 w 2543441"/>
                    <a:gd name="T29" fmla="*/ 1901383 h 2847450"/>
                    <a:gd name="T30" fmla="*/ 2311481 w 2543441"/>
                    <a:gd name="T31" fmla="*/ 945789 h 2847450"/>
                    <a:gd name="T32" fmla="*/ 2205674 w 2543441"/>
                    <a:gd name="T33" fmla="*/ 762525 h 2847450"/>
                    <a:gd name="T34" fmla="*/ 1397225 w 2543441"/>
                    <a:gd name="T35" fmla="*/ 295493 h 2847450"/>
                    <a:gd name="T36" fmla="*/ 1378226 w 2543441"/>
                    <a:gd name="T37" fmla="*/ 284518 h 2847450"/>
                    <a:gd name="T38" fmla="*/ 1272209 w 2543441"/>
                    <a:gd name="T39" fmla="*/ 259514 h 2847450"/>
                    <a:gd name="T40" fmla="*/ 1272167 w 2543441"/>
                    <a:gd name="T41" fmla="*/ 1 h 2847450"/>
                    <a:gd name="T42" fmla="*/ 1401822 w 2543441"/>
                    <a:gd name="T43" fmla="*/ 30579 h 2847450"/>
                    <a:gd name="T44" fmla="*/ 2367719 w 2543441"/>
                    <a:gd name="T45" fmla="*/ 588567 h 2847450"/>
                    <a:gd name="T46" fmla="*/ 2367718 w 2543441"/>
                    <a:gd name="T47" fmla="*/ 588567 h 2847450"/>
                    <a:gd name="T48" fmla="*/ 2382865 w 2543441"/>
                    <a:gd name="T49" fmla="*/ 597318 h 2847450"/>
                    <a:gd name="T50" fmla="*/ 2413746 w 2543441"/>
                    <a:gd name="T51" fmla="*/ 615158 h 2847450"/>
                    <a:gd name="T52" fmla="*/ 2543144 w 2543441"/>
                    <a:gd name="T53" fmla="*/ 839281 h 2847450"/>
                    <a:gd name="T54" fmla="*/ 2543441 w 2543441"/>
                    <a:gd name="T55" fmla="*/ 2007921 h 2847450"/>
                    <a:gd name="T56" fmla="*/ 2413041 w 2543441"/>
                    <a:gd name="T57" fmla="*/ 2232622 h 2847450"/>
                    <a:gd name="T58" fmla="*/ 1401417 w 2543441"/>
                    <a:gd name="T59" fmla="*/ 2816683 h 2847450"/>
                    <a:gd name="T60" fmla="*/ 1141619 w 2543441"/>
                    <a:gd name="T61" fmla="*/ 2817263 h 2847450"/>
                    <a:gd name="T62" fmla="*/ 129696 w 2543441"/>
                    <a:gd name="T63" fmla="*/ 2232685 h 2847450"/>
                    <a:gd name="T64" fmla="*/ 80193 w 2543441"/>
                    <a:gd name="T65" fmla="*/ 2191529 h 2847450"/>
                    <a:gd name="T66" fmla="*/ 65031 w 2543441"/>
                    <a:gd name="T67" fmla="*/ 2170772 h 2847450"/>
                    <a:gd name="T68" fmla="*/ 39255 w 2543441"/>
                    <a:gd name="T69" fmla="*/ 2135485 h 2847450"/>
                    <a:gd name="T70" fmla="*/ 299 w 2543441"/>
                    <a:gd name="T71" fmla="*/ 2008562 h 2847450"/>
                    <a:gd name="T72" fmla="*/ 0 w 2543441"/>
                    <a:gd name="T73" fmla="*/ 839921 h 2847450"/>
                    <a:gd name="T74" fmla="*/ 130401 w 2543441"/>
                    <a:gd name="T75" fmla="*/ 615218 h 2847450"/>
                    <a:gd name="T76" fmla="*/ 1142024 w 2543441"/>
                    <a:gd name="T77" fmla="*/ 31157 h 2847450"/>
                    <a:gd name="T78" fmla="*/ 1272167 w 2543441"/>
                    <a:gd name="T79" fmla="*/ 1 h 28474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43441" h="2847450">
                      <a:moveTo>
                        <a:pt x="1272209" y="259514"/>
                      </a:moveTo>
                      <a:cubicBezTo>
                        <a:pt x="1233805" y="259518"/>
                        <a:pt x="1195335" y="267934"/>
                        <a:pt x="1165792" y="284991"/>
                      </a:cubicBezTo>
                      <a:lnTo>
                        <a:pt x="338590" y="762576"/>
                      </a:lnTo>
                      <a:cubicBezTo>
                        <a:pt x="280982" y="795836"/>
                        <a:pt x="232493" y="879007"/>
                        <a:pt x="231962" y="946314"/>
                      </a:cubicBezTo>
                      <a:lnTo>
                        <a:pt x="232206" y="1901907"/>
                      </a:lnTo>
                      <a:cubicBezTo>
                        <a:pt x="232680" y="1935134"/>
                        <a:pt x="244862" y="1972439"/>
                        <a:pt x="264061" y="2005692"/>
                      </a:cubicBezTo>
                      <a:lnTo>
                        <a:pt x="289837" y="2040980"/>
                      </a:lnTo>
                      <a:lnTo>
                        <a:pt x="297535" y="2051518"/>
                      </a:lnTo>
                      <a:cubicBezTo>
                        <a:pt x="310056" y="2065104"/>
                        <a:pt x="323744" y="2076660"/>
                        <a:pt x="338014" y="2085171"/>
                      </a:cubicBezTo>
                      <a:lnTo>
                        <a:pt x="1165459" y="2563180"/>
                      </a:lnTo>
                      <a:lnTo>
                        <a:pt x="1187590" y="2571448"/>
                      </a:lnTo>
                      <a:lnTo>
                        <a:pt x="1215255" y="2581786"/>
                      </a:lnTo>
                      <a:cubicBezTo>
                        <a:pt x="1269735" y="2594116"/>
                        <a:pt x="1334689" y="2587650"/>
                        <a:pt x="1377895" y="2562705"/>
                      </a:cubicBezTo>
                      <a:lnTo>
                        <a:pt x="2205097" y="2085120"/>
                      </a:lnTo>
                      <a:cubicBezTo>
                        <a:pt x="2264183" y="2051007"/>
                        <a:pt x="2311194" y="1968690"/>
                        <a:pt x="2311724" y="1901383"/>
                      </a:cubicBezTo>
                      <a:lnTo>
                        <a:pt x="2311481" y="945789"/>
                      </a:lnTo>
                      <a:cubicBezTo>
                        <a:pt x="2312012" y="878484"/>
                        <a:pt x="2264228" y="795719"/>
                        <a:pt x="2205674" y="762525"/>
                      </a:cubicBezTo>
                      <a:lnTo>
                        <a:pt x="1397225" y="295493"/>
                      </a:lnTo>
                      <a:lnTo>
                        <a:pt x="1378226" y="284518"/>
                      </a:lnTo>
                      <a:cubicBezTo>
                        <a:pt x="1348949" y="267921"/>
                        <a:pt x="1310612" y="259511"/>
                        <a:pt x="1272209" y="259514"/>
                      </a:cubicBezTo>
                      <a:close/>
                      <a:moveTo>
                        <a:pt x="1272167" y="1"/>
                      </a:moveTo>
                      <a:cubicBezTo>
                        <a:pt x="1319133" y="-3"/>
                        <a:pt x="1366017" y="10282"/>
                        <a:pt x="1401822" y="30579"/>
                      </a:cubicBezTo>
                      <a:lnTo>
                        <a:pt x="2367719" y="588567"/>
                      </a:lnTo>
                      <a:lnTo>
                        <a:pt x="2367718" y="588567"/>
                      </a:lnTo>
                      <a:lnTo>
                        <a:pt x="2382865" y="597318"/>
                      </a:lnTo>
                      <a:lnTo>
                        <a:pt x="2413746" y="615158"/>
                      </a:lnTo>
                      <a:cubicBezTo>
                        <a:pt x="2485355" y="655751"/>
                        <a:pt x="2543793" y="756969"/>
                        <a:pt x="2543144" y="839281"/>
                      </a:cubicBezTo>
                      <a:lnTo>
                        <a:pt x="2543441" y="2007921"/>
                      </a:lnTo>
                      <a:cubicBezTo>
                        <a:pt x="2542791" y="2090233"/>
                        <a:pt x="2485300" y="2190903"/>
                        <a:pt x="2413041" y="2232622"/>
                      </a:cubicBezTo>
                      <a:lnTo>
                        <a:pt x="1401417" y="2816683"/>
                      </a:lnTo>
                      <a:cubicBezTo>
                        <a:pt x="1330964" y="2857359"/>
                        <a:pt x="1213228" y="2857856"/>
                        <a:pt x="1141619" y="2817263"/>
                      </a:cubicBezTo>
                      <a:lnTo>
                        <a:pt x="129696" y="2232685"/>
                      </a:lnTo>
                      <a:cubicBezTo>
                        <a:pt x="112246" y="2222276"/>
                        <a:pt x="95505" y="2208143"/>
                        <a:pt x="80193" y="2191529"/>
                      </a:cubicBezTo>
                      <a:lnTo>
                        <a:pt x="65031" y="2170772"/>
                      </a:lnTo>
                      <a:lnTo>
                        <a:pt x="39255" y="2135485"/>
                      </a:lnTo>
                      <a:cubicBezTo>
                        <a:pt x="15776" y="2094818"/>
                        <a:pt x="878" y="2049197"/>
                        <a:pt x="299" y="2008562"/>
                      </a:cubicBezTo>
                      <a:lnTo>
                        <a:pt x="0" y="839921"/>
                      </a:lnTo>
                      <a:cubicBezTo>
                        <a:pt x="650" y="757609"/>
                        <a:pt x="59948" y="655894"/>
                        <a:pt x="130401" y="615218"/>
                      </a:cubicBezTo>
                      <a:lnTo>
                        <a:pt x="1142024" y="31157"/>
                      </a:lnTo>
                      <a:cubicBezTo>
                        <a:pt x="1178154" y="10298"/>
                        <a:pt x="1225201" y="5"/>
                        <a:pt x="1272167" y="1"/>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grpSp>
          <p:sp>
            <p:nvSpPr>
              <p:cNvPr id="20" name="Freeform: Shape 1975"/>
              <p:cNvSpPr>
                <a:spLocks/>
              </p:cNvSpPr>
              <p:nvPr/>
            </p:nvSpPr>
            <p:spPr bwMode="auto">
              <a:xfrm>
                <a:off x="23858" y="19329"/>
                <a:ext cx="22566" cy="12627"/>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rgbClr val="F7931F"/>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1" name="Freeform: Shape 1976"/>
              <p:cNvSpPr>
                <a:spLocks/>
              </p:cNvSpPr>
              <p:nvPr/>
            </p:nvSpPr>
            <p:spPr bwMode="auto">
              <a:xfrm>
                <a:off x="44367" y="6702"/>
                <a:ext cx="22557" cy="12627"/>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4CC1EF"/>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2" name="Freeform: Shape 1977"/>
              <p:cNvSpPr>
                <a:spLocks/>
              </p:cNvSpPr>
              <p:nvPr/>
            </p:nvSpPr>
            <p:spPr bwMode="auto">
              <a:xfrm>
                <a:off x="64868" y="19329"/>
                <a:ext cx="22557" cy="12627"/>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rgbClr val="C13018"/>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3" name="Freeform: Shape 1978"/>
              <p:cNvSpPr>
                <a:spLocks/>
              </p:cNvSpPr>
              <p:nvPr/>
            </p:nvSpPr>
            <p:spPr bwMode="auto">
              <a:xfrm>
                <a:off x="85309" y="6702"/>
                <a:ext cx="22615" cy="12627"/>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2B969"/>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4" name="Freeform: Shape 1980"/>
              <p:cNvSpPr>
                <a:spLocks/>
              </p:cNvSpPr>
              <p:nvPr/>
            </p:nvSpPr>
            <p:spPr bwMode="auto">
              <a:xfrm>
                <a:off x="29139" y="12610"/>
                <a:ext cx="12004" cy="1343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F7931F"/>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5" name="Freeform: Shape 1981"/>
              <p:cNvSpPr>
                <a:spLocks/>
              </p:cNvSpPr>
              <p:nvPr/>
            </p:nvSpPr>
            <p:spPr bwMode="auto">
              <a:xfrm>
                <a:off x="49643" y="12610"/>
                <a:ext cx="12004" cy="1343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4CC1EF"/>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6" name="Freeform: Shape 1982"/>
              <p:cNvSpPr>
                <a:spLocks/>
              </p:cNvSpPr>
              <p:nvPr/>
            </p:nvSpPr>
            <p:spPr bwMode="auto">
              <a:xfrm>
                <a:off x="70085" y="12610"/>
                <a:ext cx="12003" cy="1343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C13018"/>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sp>
            <p:nvSpPr>
              <p:cNvPr id="27" name="Freeform: Shape 1987"/>
              <p:cNvSpPr>
                <a:spLocks/>
              </p:cNvSpPr>
              <p:nvPr/>
            </p:nvSpPr>
            <p:spPr bwMode="auto">
              <a:xfrm>
                <a:off x="90704" y="12610"/>
                <a:ext cx="12003" cy="1343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2B969"/>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800"/>
              </a:p>
            </p:txBody>
          </p:sp>
        </p:grpSp>
        <p:sp>
          <p:nvSpPr>
            <p:cNvPr id="11" name="TextBox 35"/>
            <p:cNvSpPr txBox="1">
              <a:spLocks noChangeArrowheads="1"/>
            </p:cNvSpPr>
            <p:nvPr/>
          </p:nvSpPr>
          <p:spPr bwMode="auto">
            <a:xfrm>
              <a:off x="20510" y="31704"/>
              <a:ext cx="29258" cy="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الرقابة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38"/>
            <p:cNvSpPr txBox="1">
              <a:spLocks noChangeArrowheads="1"/>
            </p:cNvSpPr>
            <p:nvPr/>
          </p:nvSpPr>
          <p:spPr bwMode="auto">
            <a:xfrm>
              <a:off x="61554" y="31699"/>
              <a:ext cx="29270" cy="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التنظيم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44"/>
            <p:cNvSpPr txBox="1">
              <a:spLocks noChangeArrowheads="1"/>
            </p:cNvSpPr>
            <p:nvPr/>
          </p:nvSpPr>
          <p:spPr bwMode="auto">
            <a:xfrm>
              <a:off x="41013" y="0"/>
              <a:ext cx="29258" cy="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التوجيه</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47"/>
            <p:cNvSpPr txBox="1">
              <a:spLocks noChangeArrowheads="1"/>
            </p:cNvSpPr>
            <p:nvPr/>
          </p:nvSpPr>
          <p:spPr bwMode="auto">
            <a:xfrm>
              <a:off x="82072" y="0"/>
              <a:ext cx="29258" cy="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50"/>
            <p:cNvSpPr txBox="1">
              <a:spLocks noChangeArrowheads="1"/>
            </p:cNvSpPr>
            <p:nvPr/>
          </p:nvSpPr>
          <p:spPr bwMode="auto">
            <a:xfrm>
              <a:off x="31795" y="14667"/>
              <a:ext cx="6673" cy="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Y" sz="3200" kern="1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51"/>
            <p:cNvSpPr txBox="1">
              <a:spLocks noChangeArrowheads="1"/>
            </p:cNvSpPr>
            <p:nvPr/>
          </p:nvSpPr>
          <p:spPr bwMode="auto">
            <a:xfrm>
              <a:off x="72837" y="14667"/>
              <a:ext cx="6685" cy="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Y" sz="3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TextBox 52"/>
            <p:cNvSpPr txBox="1">
              <a:spLocks noChangeArrowheads="1"/>
            </p:cNvSpPr>
            <p:nvPr/>
          </p:nvSpPr>
          <p:spPr bwMode="auto">
            <a:xfrm>
              <a:off x="93354" y="14667"/>
              <a:ext cx="6685" cy="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Y" sz="3200" kern="1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TextBox 53"/>
            <p:cNvSpPr txBox="1">
              <a:spLocks noChangeArrowheads="1"/>
            </p:cNvSpPr>
            <p:nvPr/>
          </p:nvSpPr>
          <p:spPr bwMode="auto">
            <a:xfrm>
              <a:off x="52268" y="14667"/>
              <a:ext cx="6673" cy="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spcAft>
                  <a:spcPts val="0"/>
                </a:spcAft>
              </a:pPr>
              <a:r>
                <a:rPr lang="ar-SY" sz="3200" kern="12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577070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066437" y="3016807"/>
            <a:ext cx="6096000" cy="1083374"/>
          </a:xfrm>
          <a:prstGeom prst="rect">
            <a:avLst/>
          </a:prstGeom>
        </p:spPr>
        <p:txBody>
          <a:bodyPr>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المدرب وزع على المتدربين بطاقات مكتوب عليها عنصر من عناصر العملية الإدارية واطلب منهم شرح هذا العنصر</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a:extLst>
              <a:ext uri="{FF2B5EF4-FFF2-40B4-BE49-F238E27FC236}">
                <a16:creationId xmlns="" xmlns:a16="http://schemas.microsoft.com/office/drawing/2014/main" id="{CF0B4DA7-D286-4EFA-B712-C01631AC2A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4457" y="1619161"/>
            <a:ext cx="2702508" cy="3622510"/>
          </a:xfrm>
          <a:prstGeom prst="rect">
            <a:avLst/>
          </a:prstGeom>
        </p:spPr>
      </p:pic>
    </p:spTree>
    <p:extLst>
      <p:ext uri="{BB962C8B-B14F-4D97-AF65-F5344CB8AC3E}">
        <p14:creationId xmlns:p14="http://schemas.microsoft.com/office/powerpoint/2010/main" val="25073591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طبيعة عمل المدير</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Group 32070"/>
          <p:cNvGrpSpPr/>
          <p:nvPr/>
        </p:nvGrpSpPr>
        <p:grpSpPr>
          <a:xfrm>
            <a:off x="1971137" y="2245659"/>
            <a:ext cx="8249726" cy="2366682"/>
            <a:chOff x="0" y="0"/>
            <a:chExt cx="4980305" cy="1428750"/>
          </a:xfrm>
        </p:grpSpPr>
        <p:grpSp>
          <p:nvGrpSpPr>
            <p:cNvPr id="12" name="Group 32068"/>
            <p:cNvGrpSpPr/>
            <p:nvPr/>
          </p:nvGrpSpPr>
          <p:grpSpPr>
            <a:xfrm>
              <a:off x="1720850" y="0"/>
              <a:ext cx="1543685" cy="1423035"/>
              <a:chOff x="0" y="0"/>
              <a:chExt cx="1543685" cy="1423035"/>
            </a:xfrm>
          </p:grpSpPr>
          <p:sp>
            <p:nvSpPr>
              <p:cNvPr id="19" name="Shape"/>
              <p:cNvSpPr>
                <a:spLocks/>
              </p:cNvSpPr>
              <p:nvPr/>
            </p:nvSpPr>
            <p:spPr bwMode="auto">
              <a:xfrm>
                <a:off x="0" y="0"/>
                <a:ext cx="1543685" cy="1423035"/>
              </a:xfrm>
              <a:custGeom>
                <a:avLst/>
                <a:gdLst>
                  <a:gd name="T0" fmla="*/ 1399268 w 21600"/>
                  <a:gd name="T1" fmla="*/ 1290098 h 21486"/>
                  <a:gd name="T2" fmla="*/ 1399268 w 21600"/>
                  <a:gd name="T3" fmla="*/ 1290098 h 21486"/>
                  <a:gd name="T4" fmla="*/ 1399268 w 21600"/>
                  <a:gd name="T5" fmla="*/ 1290098 h 21486"/>
                  <a:gd name="T6" fmla="*/ 1399268 w 21600"/>
                  <a:gd name="T7" fmla="*/ 1290098 h 2148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00B050"/>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3200"/>
              </a:p>
            </p:txBody>
          </p:sp>
          <p:sp>
            <p:nvSpPr>
              <p:cNvPr id="20" name="TextBox 11"/>
              <p:cNvSpPr txBox="1">
                <a:spLocks noChangeArrowheads="1"/>
              </p:cNvSpPr>
              <p:nvPr/>
            </p:nvSpPr>
            <p:spPr bwMode="auto">
              <a:xfrm>
                <a:off x="457200" y="264697"/>
                <a:ext cx="995045" cy="82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الأدوار المعلوماتية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32067"/>
            <p:cNvGrpSpPr/>
            <p:nvPr/>
          </p:nvGrpSpPr>
          <p:grpSpPr>
            <a:xfrm>
              <a:off x="3505200" y="0"/>
              <a:ext cx="1475105" cy="1428750"/>
              <a:chOff x="0" y="0"/>
              <a:chExt cx="1475105" cy="1428750"/>
            </a:xfrm>
          </p:grpSpPr>
          <p:sp>
            <p:nvSpPr>
              <p:cNvPr id="17" name="Shape"/>
              <p:cNvSpPr>
                <a:spLocks/>
              </p:cNvSpPr>
              <p:nvPr/>
            </p:nvSpPr>
            <p:spPr bwMode="auto">
              <a:xfrm>
                <a:off x="0" y="0"/>
                <a:ext cx="1475105" cy="1428750"/>
              </a:xfrm>
              <a:custGeom>
                <a:avLst/>
                <a:gdLst>
                  <a:gd name="T0" fmla="*/ 1337392 w 21600"/>
                  <a:gd name="T1" fmla="*/ 1294856 h 21600"/>
                  <a:gd name="T2" fmla="*/ 1337392 w 21600"/>
                  <a:gd name="T3" fmla="*/ 1294856 h 21600"/>
                  <a:gd name="T4" fmla="*/ 1337392 w 21600"/>
                  <a:gd name="T5" fmla="*/ 1294856 h 21600"/>
                  <a:gd name="T6" fmla="*/ 1337392 w 21600"/>
                  <a:gd name="T7" fmla="*/ 129485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FFCC4C"/>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3200"/>
              </a:p>
            </p:txBody>
          </p:sp>
          <p:sp>
            <p:nvSpPr>
              <p:cNvPr id="18" name="TextBox 14"/>
              <p:cNvSpPr txBox="1">
                <a:spLocks noChangeArrowheads="1"/>
              </p:cNvSpPr>
              <p:nvPr/>
            </p:nvSpPr>
            <p:spPr bwMode="auto">
              <a:xfrm>
                <a:off x="381000" y="321686"/>
                <a:ext cx="995045" cy="81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الأدوار التفاعلية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32069"/>
            <p:cNvGrpSpPr/>
            <p:nvPr/>
          </p:nvGrpSpPr>
          <p:grpSpPr>
            <a:xfrm>
              <a:off x="0" y="0"/>
              <a:ext cx="1542415" cy="1428750"/>
              <a:chOff x="0" y="0"/>
              <a:chExt cx="1542415" cy="1428750"/>
            </a:xfrm>
          </p:grpSpPr>
          <p:sp>
            <p:nvSpPr>
              <p:cNvPr id="15" name="Shape"/>
              <p:cNvSpPr>
                <a:spLocks/>
              </p:cNvSpPr>
              <p:nvPr/>
            </p:nvSpPr>
            <p:spPr bwMode="auto">
              <a:xfrm>
                <a:off x="0" y="0"/>
                <a:ext cx="1542415" cy="1428750"/>
              </a:xfrm>
              <a:custGeom>
                <a:avLst/>
                <a:gdLst>
                  <a:gd name="T0" fmla="*/ 1398074 w 21600"/>
                  <a:gd name="T1" fmla="*/ 1294856 h 21486"/>
                  <a:gd name="T2" fmla="*/ 1398074 w 21600"/>
                  <a:gd name="T3" fmla="*/ 1294856 h 21486"/>
                  <a:gd name="T4" fmla="*/ 1398074 w 21600"/>
                  <a:gd name="T5" fmla="*/ 1294856 h 21486"/>
                  <a:gd name="T6" fmla="*/ 1398074 w 21600"/>
                  <a:gd name="T7" fmla="*/ 1294856 h 2148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C00000"/>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3200"/>
              </a:p>
            </p:txBody>
          </p:sp>
          <p:sp>
            <p:nvSpPr>
              <p:cNvPr id="16" name="TextBox 17"/>
              <p:cNvSpPr txBox="1">
                <a:spLocks noChangeArrowheads="1"/>
              </p:cNvSpPr>
              <p:nvPr/>
            </p:nvSpPr>
            <p:spPr bwMode="auto">
              <a:xfrm>
                <a:off x="514350" y="342900"/>
                <a:ext cx="840665" cy="65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a:lnSpc>
                    <a:spcPct val="115000"/>
                  </a:lnSpc>
                  <a:spcAft>
                    <a:spcPts val="0"/>
                  </a:spcAft>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الأدوار القرارية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28421705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القيادة ونظرياتها</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21" name="Rectangle: Diagonal Corners Rounded 54"/>
          <p:cNvSpPr>
            <a:spLocks/>
          </p:cNvSpPr>
          <p:nvPr/>
        </p:nvSpPr>
        <p:spPr bwMode="auto">
          <a:xfrm>
            <a:off x="1651348" y="2380129"/>
            <a:ext cx="8889304" cy="2097742"/>
          </a:xfrm>
          <a:custGeom>
            <a:avLst/>
            <a:gdLst>
              <a:gd name="T0" fmla="*/ 0 w 5731510"/>
              <a:gd name="T1" fmla="*/ 0 h 1352619"/>
              <a:gd name="T2" fmla="*/ 5152684 w 5731510"/>
              <a:gd name="T3" fmla="*/ 0 h 1352619"/>
              <a:gd name="T4" fmla="*/ 5731510 w 5731510"/>
              <a:gd name="T5" fmla="*/ 578826 h 1352619"/>
              <a:gd name="T6" fmla="*/ 5731510 w 5731510"/>
              <a:gd name="T7" fmla="*/ 1352619 h 1352619"/>
              <a:gd name="T8" fmla="*/ 5731510 w 5731510"/>
              <a:gd name="T9" fmla="*/ 1352619 h 1352619"/>
              <a:gd name="T10" fmla="*/ 578826 w 5731510"/>
              <a:gd name="T11" fmla="*/ 1352619 h 1352619"/>
              <a:gd name="T12" fmla="*/ 0 w 5731510"/>
              <a:gd name="T13" fmla="*/ 773793 h 1352619"/>
              <a:gd name="T14" fmla="*/ 0 w 5731510"/>
              <a:gd name="T15" fmla="*/ 0 h 1352619"/>
              <a:gd name="T16" fmla="*/ 0 w 5731510"/>
              <a:gd name="T17" fmla="*/ 0 h 1352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1510"/>
              <a:gd name="T28" fmla="*/ 0 h 1352619"/>
              <a:gd name="T29" fmla="*/ 5731510 w 5731510"/>
              <a:gd name="T30" fmla="*/ 1352619 h 1352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1510" h="1352619">
                <a:moveTo>
                  <a:pt x="0" y="0"/>
                </a:moveTo>
                <a:lnTo>
                  <a:pt x="5152684" y="0"/>
                </a:lnTo>
                <a:cubicBezTo>
                  <a:pt x="5472361" y="0"/>
                  <a:pt x="5731510" y="259149"/>
                  <a:pt x="5731510" y="578826"/>
                </a:cubicBezTo>
                <a:lnTo>
                  <a:pt x="5731510" y="1352619"/>
                </a:lnTo>
                <a:lnTo>
                  <a:pt x="578826" y="1352619"/>
                </a:lnTo>
                <a:cubicBezTo>
                  <a:pt x="259149" y="1352619"/>
                  <a:pt x="0" y="1093470"/>
                  <a:pt x="0" y="773793"/>
                </a:cubicBezTo>
                <a:lnTo>
                  <a:pt x="0" y="0"/>
                </a:lnTo>
                <a:close/>
              </a:path>
            </a:pathLst>
          </a:custGeom>
          <a:solidFill>
            <a:schemeClr val="accent5">
              <a:lumMod val="20000"/>
              <a:lumOff val="80000"/>
            </a:schemeClr>
          </a:solidFill>
          <a:ln w="12700">
            <a:solidFill>
              <a:srgbClr val="002060"/>
            </a:solidFill>
            <a:miter lim="800000"/>
            <a:headEnd/>
            <a:tailEnd/>
          </a:ln>
        </p:spPr>
        <p:txBody>
          <a:bodyPr rot="0" vert="horz" wrap="square" lIns="36000" tIns="0" rIns="36000" bIns="0" anchor="ctr" anchorCtr="0" upright="1">
            <a:noAutofit/>
          </a:bodyPr>
          <a:lstStyle/>
          <a:p>
            <a:pPr algn="just">
              <a:lnSpc>
                <a:spcPct val="115000"/>
              </a:lnSpc>
              <a:spcAft>
                <a:spcPts val="0"/>
              </a:spcAft>
            </a:pPr>
            <a:r>
              <a:rPr lang="ar-SA" sz="32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just">
              <a:lnSpc>
                <a:spcPct val="115000"/>
              </a:lnSpc>
              <a:spcAft>
                <a:spcPts val="0"/>
              </a:spcAft>
            </a:pPr>
            <a:r>
              <a:rPr lang="ar-SA"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وتعرف </a:t>
            </a: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القيادة</a:t>
            </a:r>
            <a:r>
              <a:rPr lang="ar-SA"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 عموما بأنها</a:t>
            </a:r>
            <a:r>
              <a:rPr lang="ar-SA"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 إحدى طرق التوجيه والإشراف، وتسهم في التأثير في أداء الاعمال. والقائد هو الشخص الذي يدير حركة العاملين من إخلال الاتصال المباشر معهم.</a:t>
            </a:r>
            <a:endParaRPr lang="en-US" sz="24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a:lnSpc>
                <a:spcPct val="115000"/>
              </a:lnSpc>
              <a:spcAft>
                <a:spcPts val="0"/>
              </a:spcAft>
            </a:pPr>
            <a:r>
              <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777528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القيادة ونظرياتها</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7149"/>
          <p:cNvGrpSpPr>
            <a:grpSpLocks/>
          </p:cNvGrpSpPr>
          <p:nvPr/>
        </p:nvGrpSpPr>
        <p:grpSpPr bwMode="auto">
          <a:xfrm>
            <a:off x="2240118" y="1659247"/>
            <a:ext cx="7711762" cy="3851562"/>
            <a:chOff x="0" y="1066"/>
            <a:chExt cx="106290" cy="53080"/>
          </a:xfrm>
        </p:grpSpPr>
        <p:sp>
          <p:nvSpPr>
            <p:cNvPr id="11" name="TextBox 134"/>
            <p:cNvSpPr txBox="1">
              <a:spLocks noChangeArrowheads="1"/>
            </p:cNvSpPr>
            <p:nvPr/>
          </p:nvSpPr>
          <p:spPr bwMode="auto">
            <a:xfrm>
              <a:off x="0" y="14963"/>
              <a:ext cx="24835" cy="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r">
                <a:lnSpc>
                  <a:spcPct val="115000"/>
                </a:lnSpc>
                <a:spcAft>
                  <a:spcPts val="0"/>
                </a:spcAft>
              </a:pPr>
              <a:r>
                <a:rPr lang="ar-SA" sz="2400" b="1" kern="1200">
                  <a:solidFill>
                    <a:srgbClr val="FF0000"/>
                  </a:solidFill>
                  <a:effectLst/>
                  <a:latin typeface="Times New Roman" panose="02020603050405020304" pitchFamily="18" charset="0"/>
                  <a:ea typeface="Calibri" panose="020F0502020204030204" pitchFamily="34" charset="0"/>
                  <a:cs typeface="Adobe Arabic" panose="02040503050201020203" pitchFamily="18" charset="-78"/>
                </a:rPr>
                <a:t>نظرية العلاقة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32"/>
            <p:cNvSpPr txBox="1">
              <a:spLocks noChangeArrowheads="1"/>
            </p:cNvSpPr>
            <p:nvPr/>
          </p:nvSpPr>
          <p:spPr bwMode="auto">
            <a:xfrm>
              <a:off x="0" y="40274"/>
              <a:ext cx="24835" cy="1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Y" sz="2400" b="1" kern="1200">
                  <a:solidFill>
                    <a:srgbClr val="00B0F0"/>
                  </a:solidFill>
                  <a:effectLst/>
                  <a:latin typeface="Times New Roman" panose="02020603050405020304" pitchFamily="18" charset="0"/>
                  <a:ea typeface="Calibri" panose="020F0502020204030204" pitchFamily="34" charset="0"/>
                  <a:cs typeface="Adobe Arabic" panose="02040503050201020203" pitchFamily="18" charset="-78"/>
                </a:rPr>
                <a:t>النظرية التشاركية أو القيادة الديموقراطية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130"/>
            <p:cNvSpPr txBox="1">
              <a:spLocks noChangeArrowheads="1"/>
            </p:cNvSpPr>
            <p:nvPr/>
          </p:nvSpPr>
          <p:spPr bwMode="auto">
            <a:xfrm>
              <a:off x="3736" y="1066"/>
              <a:ext cx="24835" cy="1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Y" sz="2400" b="1" kern="12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نظرية الشبكة الإدارية في القيادة</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128"/>
            <p:cNvSpPr txBox="1">
              <a:spLocks noChangeArrowheads="1"/>
            </p:cNvSpPr>
            <p:nvPr/>
          </p:nvSpPr>
          <p:spPr bwMode="auto">
            <a:xfrm>
              <a:off x="0" y="27894"/>
              <a:ext cx="24835" cy="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r">
                <a:lnSpc>
                  <a:spcPct val="115000"/>
                </a:lnSpc>
                <a:spcAft>
                  <a:spcPts val="0"/>
                </a:spcAft>
              </a:pPr>
              <a:r>
                <a:rPr lang="ar-SY" sz="24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نظرية القوة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5" name="Group 1770"/>
            <p:cNvGrpSpPr>
              <a:grpSpLocks/>
            </p:cNvGrpSpPr>
            <p:nvPr/>
          </p:nvGrpSpPr>
          <p:grpSpPr bwMode="auto">
            <a:xfrm>
              <a:off x="28458" y="1322"/>
              <a:ext cx="77832" cy="52824"/>
              <a:chOff x="28458" y="1322"/>
              <a:chExt cx="77832" cy="52824"/>
            </a:xfrm>
          </p:grpSpPr>
          <p:grpSp>
            <p:nvGrpSpPr>
              <p:cNvPr id="16" name="Group 1771"/>
              <p:cNvGrpSpPr>
                <a:grpSpLocks/>
              </p:cNvGrpSpPr>
              <p:nvPr/>
            </p:nvGrpSpPr>
            <p:grpSpPr bwMode="auto">
              <a:xfrm>
                <a:off x="47200" y="1322"/>
                <a:ext cx="12601" cy="22520"/>
                <a:chOff x="47200" y="1322"/>
                <a:chExt cx="12601" cy="22520"/>
              </a:xfrm>
            </p:grpSpPr>
            <p:sp>
              <p:nvSpPr>
                <p:cNvPr id="87" name="Freeform: Shape 1772"/>
                <p:cNvSpPr>
                  <a:spLocks/>
                </p:cNvSpPr>
                <p:nvPr/>
              </p:nvSpPr>
              <p:spPr bwMode="auto">
                <a:xfrm>
                  <a:off x="47200" y="1322"/>
                  <a:ext cx="12601" cy="22520"/>
                </a:xfrm>
                <a:custGeom>
                  <a:avLst/>
                  <a:gdLst>
                    <a:gd name="T0" fmla="*/ 5654 w 1404144"/>
                    <a:gd name="T1" fmla="*/ 0 h 2509440"/>
                    <a:gd name="T2" fmla="*/ 11309 w 1404144"/>
                    <a:gd name="T3" fmla="*/ 5654 h 2509440"/>
                    <a:gd name="T4" fmla="*/ 11194 w 1404144"/>
                    <a:gd name="T5" fmla="*/ 6794 h 2509440"/>
                    <a:gd name="T6" fmla="*/ 11060 w 1404144"/>
                    <a:gd name="T7" fmla="*/ 7224 h 2509440"/>
                    <a:gd name="T8" fmla="*/ 11082 w 1404144"/>
                    <a:gd name="T9" fmla="*/ 7232 h 2509440"/>
                    <a:gd name="T10" fmla="*/ 11002 w 1404144"/>
                    <a:gd name="T11" fmla="*/ 7412 h 2509440"/>
                    <a:gd name="T12" fmla="*/ 10864 w 1404144"/>
                    <a:gd name="T13" fmla="*/ 7855 h 2509440"/>
                    <a:gd name="T14" fmla="*/ 5310 w 1404144"/>
                    <a:gd name="T15" fmla="*/ 20210 h 2509440"/>
                    <a:gd name="T16" fmla="*/ 444 w 1404144"/>
                    <a:gd name="T17" fmla="*/ 7855 h 2509440"/>
                    <a:gd name="T18" fmla="*/ 0 w 1404144"/>
                    <a:gd name="T19" fmla="*/ 5654 h 2509440"/>
                    <a:gd name="T20" fmla="*/ 5654 w 1404144"/>
                    <a:gd name="T21" fmla="*/ 0 h 25094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4144" h="2509440">
                      <a:moveTo>
                        <a:pt x="702072" y="0"/>
                      </a:moveTo>
                      <a:cubicBezTo>
                        <a:pt x="1089816" y="0"/>
                        <a:pt x="1404144" y="314328"/>
                        <a:pt x="1404144" y="702072"/>
                      </a:cubicBezTo>
                      <a:cubicBezTo>
                        <a:pt x="1404144" y="750540"/>
                        <a:pt x="1399233" y="797861"/>
                        <a:pt x="1389881" y="843564"/>
                      </a:cubicBezTo>
                      <a:lnTo>
                        <a:pt x="1373294" y="896996"/>
                      </a:lnTo>
                      <a:lnTo>
                        <a:pt x="1375965" y="898031"/>
                      </a:lnTo>
                      <a:lnTo>
                        <a:pt x="1366057" y="920310"/>
                      </a:lnTo>
                      <a:lnTo>
                        <a:pt x="1348972" y="975350"/>
                      </a:lnTo>
                      <a:lnTo>
                        <a:pt x="659334" y="2509440"/>
                      </a:lnTo>
                      <a:lnTo>
                        <a:pt x="55172" y="975350"/>
                      </a:lnTo>
                      <a:cubicBezTo>
                        <a:pt x="19645" y="891355"/>
                        <a:pt x="0" y="799008"/>
                        <a:pt x="0" y="702072"/>
                      </a:cubicBezTo>
                      <a:cubicBezTo>
                        <a:pt x="0" y="314328"/>
                        <a:pt x="314328" y="0"/>
                        <a:pt x="702072" y="0"/>
                      </a:cubicBezTo>
                      <a:close/>
                    </a:path>
                  </a:pathLst>
                </a:custGeom>
                <a:solidFill>
                  <a:srgbClr val="063951"/>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88" name="Freeform: Shape 1773"/>
                <p:cNvSpPr>
                  <a:spLocks/>
                </p:cNvSpPr>
                <p:nvPr/>
              </p:nvSpPr>
              <p:spPr bwMode="auto">
                <a:xfrm>
                  <a:off x="48971" y="3092"/>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89" name="Freeform: Shape 1774"/>
                <p:cNvSpPr>
                  <a:spLocks/>
                </p:cNvSpPr>
                <p:nvPr/>
              </p:nvSpPr>
              <p:spPr bwMode="auto">
                <a:xfrm>
                  <a:off x="51064" y="18312"/>
                  <a:ext cx="4362" cy="5530"/>
                </a:xfrm>
                <a:custGeom>
                  <a:avLst/>
                  <a:gdLst>
                    <a:gd name="T0" fmla="*/ 1846 w 486150"/>
                    <a:gd name="T1" fmla="*/ 0 h 616207"/>
                    <a:gd name="T2" fmla="*/ 3228 w 486150"/>
                    <a:gd name="T3" fmla="*/ 139 h 616207"/>
                    <a:gd name="T4" fmla="*/ 3915 w 486150"/>
                    <a:gd name="T5" fmla="*/ 353 h 616207"/>
                    <a:gd name="T6" fmla="*/ 1842 w 486150"/>
                    <a:gd name="T7" fmla="*/ 4963 h 616207"/>
                    <a:gd name="T8" fmla="*/ 0 w 486150"/>
                    <a:gd name="T9" fmla="*/ 283 h 616207"/>
                    <a:gd name="T10" fmla="*/ 464 w 486150"/>
                    <a:gd name="T11" fmla="*/ 139 h 616207"/>
                    <a:gd name="T12" fmla="*/ 1846 w 486150"/>
                    <a:gd name="T13" fmla="*/ 0 h 6162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6150" h="616207">
                      <a:moveTo>
                        <a:pt x="229267" y="0"/>
                      </a:moveTo>
                      <a:cubicBezTo>
                        <a:pt x="288051" y="0"/>
                        <a:pt x="345444" y="5957"/>
                        <a:pt x="400874" y="17300"/>
                      </a:cubicBezTo>
                      <a:lnTo>
                        <a:pt x="486150" y="43770"/>
                      </a:lnTo>
                      <a:lnTo>
                        <a:pt x="228815" y="616207"/>
                      </a:lnTo>
                      <a:lnTo>
                        <a:pt x="0" y="35198"/>
                      </a:lnTo>
                      <a:lnTo>
                        <a:pt x="57660" y="17300"/>
                      </a:lnTo>
                      <a:cubicBezTo>
                        <a:pt x="113091" y="5957"/>
                        <a:pt x="170483" y="0"/>
                        <a:pt x="229267" y="0"/>
                      </a:cubicBez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17" name="Group 1775"/>
              <p:cNvGrpSpPr>
                <a:grpSpLocks/>
              </p:cNvGrpSpPr>
              <p:nvPr/>
            </p:nvGrpSpPr>
            <p:grpSpPr bwMode="auto">
              <a:xfrm>
                <a:off x="54825" y="7025"/>
                <a:ext cx="18041" cy="17500"/>
                <a:chOff x="54825" y="7025"/>
                <a:chExt cx="18041" cy="17499"/>
              </a:xfrm>
            </p:grpSpPr>
            <p:sp>
              <p:nvSpPr>
                <p:cNvPr id="84" name="Freeform: Shape 1776"/>
                <p:cNvSpPr>
                  <a:spLocks/>
                </p:cNvSpPr>
                <p:nvPr/>
              </p:nvSpPr>
              <p:spPr bwMode="auto">
                <a:xfrm>
                  <a:off x="54825" y="7025"/>
                  <a:ext cx="18041" cy="17499"/>
                </a:xfrm>
                <a:custGeom>
                  <a:avLst/>
                  <a:gdLst>
                    <a:gd name="T0" fmla="*/ 10536 w 2010296"/>
                    <a:gd name="T1" fmla="*/ 0 h 1949854"/>
                    <a:gd name="T2" fmla="*/ 14534 w 2010296"/>
                    <a:gd name="T3" fmla="*/ 1656 h 1949854"/>
                    <a:gd name="T4" fmla="*/ 14534 w 2010296"/>
                    <a:gd name="T5" fmla="*/ 9653 h 1949854"/>
                    <a:gd name="T6" fmla="*/ 13647 w 2010296"/>
                    <a:gd name="T7" fmla="*/ 10377 h 1949854"/>
                    <a:gd name="T8" fmla="*/ 13249 w 2010296"/>
                    <a:gd name="T9" fmla="*/ 10587 h 1949854"/>
                    <a:gd name="T10" fmla="*/ 13258 w 2010296"/>
                    <a:gd name="T11" fmla="*/ 10608 h 1949854"/>
                    <a:gd name="T12" fmla="*/ 13075 w 2010296"/>
                    <a:gd name="T13" fmla="*/ 10679 h 1949854"/>
                    <a:gd name="T14" fmla="*/ 12664 w 2010296"/>
                    <a:gd name="T15" fmla="*/ 10895 h 1949854"/>
                    <a:gd name="T16" fmla="*/ 0 w 2010296"/>
                    <a:gd name="T17" fmla="*/ 15704 h 1949854"/>
                    <a:gd name="T18" fmla="*/ 5296 w 2010296"/>
                    <a:gd name="T19" fmla="*/ 3527 h 1949854"/>
                    <a:gd name="T20" fmla="*/ 6538 w 2010296"/>
                    <a:gd name="T21" fmla="*/ 1656 h 1949854"/>
                    <a:gd name="T22" fmla="*/ 10536 w 2010296"/>
                    <a:gd name="T23" fmla="*/ 0 h 19498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10296" h="1949854">
                      <a:moveTo>
                        <a:pt x="1308224" y="0"/>
                      </a:moveTo>
                      <a:cubicBezTo>
                        <a:pt x="1487900" y="0"/>
                        <a:pt x="1667576" y="68544"/>
                        <a:pt x="1804664" y="205632"/>
                      </a:cubicBezTo>
                      <a:cubicBezTo>
                        <a:pt x="2078840" y="479809"/>
                        <a:pt x="2078840" y="924336"/>
                        <a:pt x="1804664" y="1198512"/>
                      </a:cubicBezTo>
                      <a:cubicBezTo>
                        <a:pt x="1770392" y="1232784"/>
                        <a:pt x="1733458" y="1262772"/>
                        <a:pt x="1694528" y="1288476"/>
                      </a:cubicBezTo>
                      <a:lnTo>
                        <a:pt x="1645017" y="1314530"/>
                      </a:lnTo>
                      <a:lnTo>
                        <a:pt x="1646173" y="1317151"/>
                      </a:lnTo>
                      <a:lnTo>
                        <a:pt x="1623416" y="1325898"/>
                      </a:lnTo>
                      <a:lnTo>
                        <a:pt x="1572414" y="1352736"/>
                      </a:lnTo>
                      <a:lnTo>
                        <a:pt x="0" y="1949854"/>
                      </a:lnTo>
                      <a:lnTo>
                        <a:pt x="657560" y="437882"/>
                      </a:lnTo>
                      <a:cubicBezTo>
                        <a:pt x="691832" y="353367"/>
                        <a:pt x="743240" y="274176"/>
                        <a:pt x="811784" y="205632"/>
                      </a:cubicBezTo>
                      <a:cubicBezTo>
                        <a:pt x="948872" y="68544"/>
                        <a:pt x="1128548" y="0"/>
                        <a:pt x="1308224" y="0"/>
                      </a:cubicBezTo>
                      <a:close/>
                    </a:path>
                  </a:pathLst>
                </a:custGeom>
                <a:solidFill>
                  <a:srgbClr val="F7931F"/>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85" name="Freeform: Shape 1777"/>
                <p:cNvSpPr>
                  <a:spLocks/>
                </p:cNvSpPr>
                <p:nvPr/>
              </p:nvSpPr>
              <p:spPr bwMode="auto">
                <a:xfrm>
                  <a:off x="62035" y="8796"/>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lnSpc>
                      <a:spcPct val="115000"/>
                    </a:lnSpc>
                    <a:spcAft>
                      <a:spcPts val="0"/>
                    </a:spcAft>
                  </a:pPr>
                  <a:r>
                    <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sp>
              <p:nvSpPr>
                <p:cNvPr id="86" name="Freeform: Shape 1778"/>
                <p:cNvSpPr>
                  <a:spLocks/>
                </p:cNvSpPr>
                <p:nvPr/>
              </p:nvSpPr>
              <p:spPr bwMode="auto">
                <a:xfrm>
                  <a:off x="54825" y="19426"/>
                  <a:ext cx="5120" cy="5098"/>
                </a:xfrm>
                <a:custGeom>
                  <a:avLst/>
                  <a:gdLst>
                    <a:gd name="T0" fmla="*/ 1989 w 570584"/>
                    <a:gd name="T1" fmla="*/ 0 h 568055"/>
                    <a:gd name="T2" fmla="*/ 2305 w 570584"/>
                    <a:gd name="T3" fmla="*/ 171 h 568055"/>
                    <a:gd name="T4" fmla="*/ 4157 w 570584"/>
                    <a:gd name="T5" fmla="*/ 2024 h 568055"/>
                    <a:gd name="T6" fmla="*/ 4595 w 570584"/>
                    <a:gd name="T7" fmla="*/ 2830 h 568055"/>
                    <a:gd name="T8" fmla="*/ 0 w 570584"/>
                    <a:gd name="T9" fmla="*/ 4575 h 5680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0584" h="568055">
                      <a:moveTo>
                        <a:pt x="247049" y="0"/>
                      </a:moveTo>
                      <a:lnTo>
                        <a:pt x="286255" y="21280"/>
                      </a:lnTo>
                      <a:cubicBezTo>
                        <a:pt x="376855" y="82489"/>
                        <a:pt x="455042" y="160676"/>
                        <a:pt x="516250" y="251276"/>
                      </a:cubicBezTo>
                      <a:lnTo>
                        <a:pt x="570584" y="351378"/>
                      </a:lnTo>
                      <a:lnTo>
                        <a:pt x="0" y="568055"/>
                      </a:lnTo>
                      <a:lnTo>
                        <a:pt x="247049"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18" name="Group 1779"/>
              <p:cNvGrpSpPr>
                <a:grpSpLocks/>
              </p:cNvGrpSpPr>
              <p:nvPr/>
            </p:nvGrpSpPr>
            <p:grpSpPr bwMode="auto">
              <a:xfrm>
                <a:off x="55315" y="20066"/>
                <a:ext cx="22522" cy="12603"/>
                <a:chOff x="55315" y="20066"/>
                <a:chExt cx="22521" cy="12602"/>
              </a:xfrm>
            </p:grpSpPr>
            <p:sp>
              <p:nvSpPr>
                <p:cNvPr id="81" name="Freeform: Shape 1780"/>
                <p:cNvSpPr>
                  <a:spLocks/>
                </p:cNvSpPr>
                <p:nvPr/>
              </p:nvSpPr>
              <p:spPr bwMode="auto">
                <a:xfrm>
                  <a:off x="55315" y="20066"/>
                  <a:ext cx="22521" cy="12602"/>
                </a:xfrm>
                <a:custGeom>
                  <a:avLst/>
                  <a:gdLst>
                    <a:gd name="T0" fmla="*/ 14557 w 2509441"/>
                    <a:gd name="T1" fmla="*/ 0 h 1404144"/>
                    <a:gd name="T2" fmla="*/ 20211 w 2509441"/>
                    <a:gd name="T3" fmla="*/ 5655 h 1404144"/>
                    <a:gd name="T4" fmla="*/ 14557 w 2509441"/>
                    <a:gd name="T5" fmla="*/ 11309 h 1404144"/>
                    <a:gd name="T6" fmla="*/ 13417 w 2509441"/>
                    <a:gd name="T7" fmla="*/ 11195 h 1404144"/>
                    <a:gd name="T8" fmla="*/ 12987 w 2509441"/>
                    <a:gd name="T9" fmla="*/ 11061 h 1404144"/>
                    <a:gd name="T10" fmla="*/ 12978 w 2509441"/>
                    <a:gd name="T11" fmla="*/ 11082 h 1404144"/>
                    <a:gd name="T12" fmla="*/ 12799 w 2509441"/>
                    <a:gd name="T13" fmla="*/ 11003 h 1404144"/>
                    <a:gd name="T14" fmla="*/ 12356 w 2509441"/>
                    <a:gd name="T15" fmla="*/ 10865 h 1404144"/>
                    <a:gd name="T16" fmla="*/ 0 w 2509441"/>
                    <a:gd name="T17" fmla="*/ 5310 h 1404144"/>
                    <a:gd name="T18" fmla="*/ 12356 w 2509441"/>
                    <a:gd name="T19" fmla="*/ 444 h 1404144"/>
                    <a:gd name="T20" fmla="*/ 14557 w 2509441"/>
                    <a:gd name="T21" fmla="*/ 0 h 14041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9441" h="1404144">
                      <a:moveTo>
                        <a:pt x="1807369" y="0"/>
                      </a:moveTo>
                      <a:cubicBezTo>
                        <a:pt x="2195113" y="0"/>
                        <a:pt x="2509441" y="314328"/>
                        <a:pt x="2509441" y="702072"/>
                      </a:cubicBezTo>
                      <a:cubicBezTo>
                        <a:pt x="2509441" y="1089816"/>
                        <a:pt x="2195113" y="1404144"/>
                        <a:pt x="1807369" y="1404144"/>
                      </a:cubicBezTo>
                      <a:cubicBezTo>
                        <a:pt x="1758901" y="1404144"/>
                        <a:pt x="1711580" y="1399233"/>
                        <a:pt x="1665877" y="1389881"/>
                      </a:cubicBezTo>
                      <a:lnTo>
                        <a:pt x="1612445" y="1373294"/>
                      </a:lnTo>
                      <a:lnTo>
                        <a:pt x="1611409" y="1375965"/>
                      </a:lnTo>
                      <a:lnTo>
                        <a:pt x="1589133" y="1366058"/>
                      </a:lnTo>
                      <a:lnTo>
                        <a:pt x="1534091" y="1348972"/>
                      </a:lnTo>
                      <a:lnTo>
                        <a:pt x="0" y="659334"/>
                      </a:lnTo>
                      <a:lnTo>
                        <a:pt x="1534091" y="55172"/>
                      </a:lnTo>
                      <a:cubicBezTo>
                        <a:pt x="1618086" y="19645"/>
                        <a:pt x="1710433" y="0"/>
                        <a:pt x="1807369" y="0"/>
                      </a:cubicBezTo>
                      <a:close/>
                    </a:path>
                  </a:pathLst>
                </a:custGeom>
                <a:solidFill>
                  <a:srgbClr val="A2B969"/>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82" name="Freeform: Shape 1781"/>
                <p:cNvSpPr>
                  <a:spLocks/>
                </p:cNvSpPr>
                <p:nvPr/>
              </p:nvSpPr>
              <p:spPr bwMode="auto">
                <a:xfrm>
                  <a:off x="67005" y="21837"/>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83" name="Freeform: Shape 1782"/>
                <p:cNvSpPr>
                  <a:spLocks/>
                </p:cNvSpPr>
                <p:nvPr/>
              </p:nvSpPr>
              <p:spPr bwMode="auto">
                <a:xfrm>
                  <a:off x="55315" y="23955"/>
                  <a:ext cx="5448" cy="4301"/>
                </a:xfrm>
                <a:custGeom>
                  <a:avLst/>
                  <a:gdLst>
                    <a:gd name="T0" fmla="*/ 4622 w 606990"/>
                    <a:gd name="T1" fmla="*/ 0 h 479228"/>
                    <a:gd name="T2" fmla="*/ 4750 w 606990"/>
                    <a:gd name="T3" fmla="*/ 411 h 479228"/>
                    <a:gd name="T4" fmla="*/ 4889 w 606990"/>
                    <a:gd name="T5" fmla="*/ 1793 h 479228"/>
                    <a:gd name="T6" fmla="*/ 4750 w 606990"/>
                    <a:gd name="T7" fmla="*/ 3176 h 479228"/>
                    <a:gd name="T8" fmla="*/ 4537 w 606990"/>
                    <a:gd name="T9" fmla="*/ 3860 h 479228"/>
                    <a:gd name="T10" fmla="*/ 0 w 606990"/>
                    <a:gd name="T11" fmla="*/ 1820 h 4792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6990" h="479228">
                      <a:moveTo>
                        <a:pt x="573840" y="0"/>
                      </a:moveTo>
                      <a:lnTo>
                        <a:pt x="589691" y="51064"/>
                      </a:lnTo>
                      <a:cubicBezTo>
                        <a:pt x="601034" y="106495"/>
                        <a:pt x="606990" y="163887"/>
                        <a:pt x="606990" y="222671"/>
                      </a:cubicBezTo>
                      <a:cubicBezTo>
                        <a:pt x="606990" y="281455"/>
                        <a:pt x="601034" y="338848"/>
                        <a:pt x="589691" y="394278"/>
                      </a:cubicBezTo>
                      <a:lnTo>
                        <a:pt x="563321" y="479228"/>
                      </a:lnTo>
                      <a:lnTo>
                        <a:pt x="0" y="225992"/>
                      </a:lnTo>
                      <a:lnTo>
                        <a:pt x="573840"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19" name="Group 1783"/>
              <p:cNvGrpSpPr>
                <a:grpSpLocks/>
              </p:cNvGrpSpPr>
              <p:nvPr/>
            </p:nvGrpSpPr>
            <p:grpSpPr bwMode="auto">
              <a:xfrm>
                <a:off x="54653" y="27530"/>
                <a:ext cx="17498" cy="18041"/>
                <a:chOff x="54653" y="27530"/>
                <a:chExt cx="17498" cy="18041"/>
              </a:xfrm>
            </p:grpSpPr>
            <p:sp>
              <p:nvSpPr>
                <p:cNvPr id="78" name="Freeform: Shape 1784"/>
                <p:cNvSpPr>
                  <a:spLocks/>
                </p:cNvSpPr>
                <p:nvPr/>
              </p:nvSpPr>
              <p:spPr bwMode="auto">
                <a:xfrm>
                  <a:off x="54653" y="27530"/>
                  <a:ext cx="17498" cy="18041"/>
                </a:xfrm>
                <a:custGeom>
                  <a:avLst/>
                  <a:gdLst>
                    <a:gd name="T0" fmla="*/ 0 w 1949855"/>
                    <a:gd name="T1" fmla="*/ 0 h 2010296"/>
                    <a:gd name="T2" fmla="*/ 12177 w 1949855"/>
                    <a:gd name="T3" fmla="*/ 5296 h 2010296"/>
                    <a:gd name="T4" fmla="*/ 14047 w 1949855"/>
                    <a:gd name="T5" fmla="*/ 6538 h 2010296"/>
                    <a:gd name="T6" fmla="*/ 14047 w 1949855"/>
                    <a:gd name="T7" fmla="*/ 14534 h 2010296"/>
                    <a:gd name="T8" fmla="*/ 6051 w 1949855"/>
                    <a:gd name="T9" fmla="*/ 14534 h 2010296"/>
                    <a:gd name="T10" fmla="*/ 5326 w 1949855"/>
                    <a:gd name="T11" fmla="*/ 13647 h 2010296"/>
                    <a:gd name="T12" fmla="*/ 5117 w 1949855"/>
                    <a:gd name="T13" fmla="*/ 13249 h 2010296"/>
                    <a:gd name="T14" fmla="*/ 5096 w 1949855"/>
                    <a:gd name="T15" fmla="*/ 13258 h 2010296"/>
                    <a:gd name="T16" fmla="*/ 5025 w 1949855"/>
                    <a:gd name="T17" fmla="*/ 13075 h 2010296"/>
                    <a:gd name="T18" fmla="*/ 4809 w 1949855"/>
                    <a:gd name="T19" fmla="*/ 12664 h 2010296"/>
                    <a:gd name="T20" fmla="*/ 0 w 1949855"/>
                    <a:gd name="T21" fmla="*/ 0 h 20102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9855" h="2010296">
                      <a:moveTo>
                        <a:pt x="0" y="0"/>
                      </a:moveTo>
                      <a:lnTo>
                        <a:pt x="1511973" y="657560"/>
                      </a:lnTo>
                      <a:cubicBezTo>
                        <a:pt x="1596488" y="691832"/>
                        <a:pt x="1675679" y="743240"/>
                        <a:pt x="1744223" y="811784"/>
                      </a:cubicBezTo>
                      <a:cubicBezTo>
                        <a:pt x="2018399" y="1085960"/>
                        <a:pt x="2018399" y="1530487"/>
                        <a:pt x="1744223" y="1804664"/>
                      </a:cubicBezTo>
                      <a:cubicBezTo>
                        <a:pt x="1470047" y="2078840"/>
                        <a:pt x="1025520" y="2078840"/>
                        <a:pt x="751343" y="1804664"/>
                      </a:cubicBezTo>
                      <a:cubicBezTo>
                        <a:pt x="717071" y="1770392"/>
                        <a:pt x="687083" y="1733458"/>
                        <a:pt x="661379" y="1694528"/>
                      </a:cubicBezTo>
                      <a:lnTo>
                        <a:pt x="635325" y="1645017"/>
                      </a:lnTo>
                      <a:lnTo>
                        <a:pt x="632703" y="1646174"/>
                      </a:lnTo>
                      <a:lnTo>
                        <a:pt x="623954" y="1623410"/>
                      </a:lnTo>
                      <a:lnTo>
                        <a:pt x="597118" y="1572414"/>
                      </a:lnTo>
                      <a:lnTo>
                        <a:pt x="0" y="0"/>
                      </a:lnTo>
                      <a:close/>
                    </a:path>
                  </a:pathLst>
                </a:custGeom>
                <a:solidFill>
                  <a:srgbClr val="3A5C84"/>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79" name="Freeform: Shape 1785"/>
                <p:cNvSpPr>
                  <a:spLocks/>
                </p:cNvSpPr>
                <p:nvPr/>
              </p:nvSpPr>
              <p:spPr bwMode="auto">
                <a:xfrm>
                  <a:off x="61321" y="34741"/>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80" name="Freeform: Shape 1786"/>
                <p:cNvSpPr>
                  <a:spLocks/>
                </p:cNvSpPr>
                <p:nvPr/>
              </p:nvSpPr>
              <p:spPr bwMode="auto">
                <a:xfrm>
                  <a:off x="54653" y="27530"/>
                  <a:ext cx="5071" cy="5180"/>
                </a:xfrm>
                <a:custGeom>
                  <a:avLst/>
                  <a:gdLst>
                    <a:gd name="T0" fmla="*/ 0 w 565096"/>
                    <a:gd name="T1" fmla="*/ 0 h 577223"/>
                    <a:gd name="T2" fmla="*/ 4551 w 565096"/>
                    <a:gd name="T3" fmla="*/ 1979 h 577223"/>
                    <a:gd name="T4" fmla="*/ 4312 w 565096"/>
                    <a:gd name="T5" fmla="*/ 2419 h 577223"/>
                    <a:gd name="T6" fmla="*/ 2460 w 565096"/>
                    <a:gd name="T7" fmla="*/ 4272 h 577223"/>
                    <a:gd name="T8" fmla="*/ 1765 w 565096"/>
                    <a:gd name="T9" fmla="*/ 4649 h 577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5096" h="577223">
                      <a:moveTo>
                        <a:pt x="0" y="0"/>
                      </a:moveTo>
                      <a:lnTo>
                        <a:pt x="565096" y="245761"/>
                      </a:lnTo>
                      <a:lnTo>
                        <a:pt x="535428" y="300420"/>
                      </a:lnTo>
                      <a:cubicBezTo>
                        <a:pt x="474220" y="391021"/>
                        <a:pt x="396033" y="469208"/>
                        <a:pt x="305433" y="530416"/>
                      </a:cubicBezTo>
                      <a:lnTo>
                        <a:pt x="219198" y="577223"/>
                      </a:lnTo>
                      <a:lnTo>
                        <a:pt x="0"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20" name="Group 1787"/>
              <p:cNvGrpSpPr>
                <a:grpSpLocks/>
              </p:cNvGrpSpPr>
              <p:nvPr/>
            </p:nvGrpSpPr>
            <p:grpSpPr bwMode="auto">
              <a:xfrm>
                <a:off x="46495" y="28148"/>
                <a:ext cx="12601" cy="22522"/>
                <a:chOff x="46495" y="28148"/>
                <a:chExt cx="12601" cy="22521"/>
              </a:xfrm>
            </p:grpSpPr>
            <p:sp>
              <p:nvSpPr>
                <p:cNvPr id="75" name="Freeform: Shape 1788"/>
                <p:cNvSpPr>
                  <a:spLocks/>
                </p:cNvSpPr>
                <p:nvPr/>
              </p:nvSpPr>
              <p:spPr bwMode="auto">
                <a:xfrm>
                  <a:off x="46495" y="28148"/>
                  <a:ext cx="12601" cy="22521"/>
                </a:xfrm>
                <a:custGeom>
                  <a:avLst/>
                  <a:gdLst>
                    <a:gd name="T0" fmla="*/ 5998 w 1404144"/>
                    <a:gd name="T1" fmla="*/ 0 h 2509440"/>
                    <a:gd name="T2" fmla="*/ 10751 w 1404144"/>
                    <a:gd name="T3" fmla="*/ 12105 h 2509440"/>
                    <a:gd name="T4" fmla="*/ 11309 w 1404144"/>
                    <a:gd name="T5" fmla="*/ 14557 h 2509440"/>
                    <a:gd name="T6" fmla="*/ 5654 w 1404144"/>
                    <a:gd name="T7" fmla="*/ 20211 h 2509440"/>
                    <a:gd name="T8" fmla="*/ 0 w 1404144"/>
                    <a:gd name="T9" fmla="*/ 14557 h 2509440"/>
                    <a:gd name="T10" fmla="*/ 88 w 1404144"/>
                    <a:gd name="T11" fmla="*/ 13556 h 2509440"/>
                    <a:gd name="T12" fmla="*/ 243 w 1404144"/>
                    <a:gd name="T13" fmla="*/ 12984 h 2509440"/>
                    <a:gd name="T14" fmla="*/ 227 w 1404144"/>
                    <a:gd name="T15" fmla="*/ 12978 h 2509440"/>
                    <a:gd name="T16" fmla="*/ 271 w 1404144"/>
                    <a:gd name="T17" fmla="*/ 12879 h 2509440"/>
                    <a:gd name="T18" fmla="*/ 343 w 1404144"/>
                    <a:gd name="T19" fmla="*/ 12612 h 2509440"/>
                    <a:gd name="T20" fmla="*/ 749 w 1404144"/>
                    <a:gd name="T21" fmla="*/ 11742 h 2509440"/>
                    <a:gd name="T22" fmla="*/ 5998 w 1404144"/>
                    <a:gd name="T23" fmla="*/ 0 h 25094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4144" h="2509440">
                      <a:moveTo>
                        <a:pt x="744810" y="0"/>
                      </a:moveTo>
                      <a:lnTo>
                        <a:pt x="1334912" y="1502991"/>
                      </a:lnTo>
                      <a:cubicBezTo>
                        <a:pt x="1379280" y="1595070"/>
                        <a:pt x="1404144" y="1698315"/>
                        <a:pt x="1404144" y="1807368"/>
                      </a:cubicBezTo>
                      <a:cubicBezTo>
                        <a:pt x="1404144" y="2195112"/>
                        <a:pt x="1089816" y="2509440"/>
                        <a:pt x="702072" y="2509440"/>
                      </a:cubicBezTo>
                      <a:cubicBezTo>
                        <a:pt x="314328" y="2509440"/>
                        <a:pt x="0" y="2195112"/>
                        <a:pt x="0" y="1807368"/>
                      </a:cubicBezTo>
                      <a:cubicBezTo>
                        <a:pt x="0" y="1764959"/>
                        <a:pt x="3760" y="1723428"/>
                        <a:pt x="10965" y="1683090"/>
                      </a:cubicBezTo>
                      <a:lnTo>
                        <a:pt x="30124" y="1612163"/>
                      </a:lnTo>
                      <a:lnTo>
                        <a:pt x="28179" y="1611409"/>
                      </a:lnTo>
                      <a:lnTo>
                        <a:pt x="33653" y="1599100"/>
                      </a:lnTo>
                      <a:lnTo>
                        <a:pt x="42601" y="1565972"/>
                      </a:lnTo>
                      <a:cubicBezTo>
                        <a:pt x="56382" y="1528337"/>
                        <a:pt x="73292" y="1492210"/>
                        <a:pt x="93016" y="1457907"/>
                      </a:cubicBezTo>
                      <a:lnTo>
                        <a:pt x="744810" y="0"/>
                      </a:lnTo>
                      <a:close/>
                    </a:path>
                  </a:pathLst>
                </a:custGeom>
                <a:solidFill>
                  <a:srgbClr val="C13018"/>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76" name="Freeform: Shape 1789"/>
                <p:cNvSpPr>
                  <a:spLocks/>
                </p:cNvSpPr>
                <p:nvPr/>
              </p:nvSpPr>
              <p:spPr bwMode="auto">
                <a:xfrm>
                  <a:off x="48265" y="39838"/>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77" name="Freeform: Shape 1790"/>
                <p:cNvSpPr>
                  <a:spLocks/>
                </p:cNvSpPr>
                <p:nvPr/>
              </p:nvSpPr>
              <p:spPr bwMode="auto">
                <a:xfrm>
                  <a:off x="50907" y="28148"/>
                  <a:ext cx="4285" cy="5447"/>
                </a:xfrm>
                <a:custGeom>
                  <a:avLst/>
                  <a:gdLst>
                    <a:gd name="T0" fmla="*/ 2039 w 477520"/>
                    <a:gd name="T1" fmla="*/ 0 h 606989"/>
                    <a:gd name="T2" fmla="*/ 3845 w 477520"/>
                    <a:gd name="T3" fmla="*/ 4601 h 606989"/>
                    <a:gd name="T4" fmla="*/ 3369 w 477520"/>
                    <a:gd name="T5" fmla="*/ 4749 h 606989"/>
                    <a:gd name="T6" fmla="*/ 1987 w 477520"/>
                    <a:gd name="T7" fmla="*/ 4888 h 606989"/>
                    <a:gd name="T8" fmla="*/ 605 w 477520"/>
                    <a:gd name="T9" fmla="*/ 4749 h 606989"/>
                    <a:gd name="T10" fmla="*/ 0 w 477520"/>
                    <a:gd name="T11" fmla="*/ 4561 h 6069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520" h="606989">
                      <a:moveTo>
                        <a:pt x="253205" y="0"/>
                      </a:moveTo>
                      <a:lnTo>
                        <a:pt x="477520" y="571329"/>
                      </a:lnTo>
                      <a:lnTo>
                        <a:pt x="418371" y="589690"/>
                      </a:lnTo>
                      <a:cubicBezTo>
                        <a:pt x="362941" y="601033"/>
                        <a:pt x="305548" y="606989"/>
                        <a:pt x="246764" y="606989"/>
                      </a:cubicBezTo>
                      <a:cubicBezTo>
                        <a:pt x="187980" y="606989"/>
                        <a:pt x="130588" y="601033"/>
                        <a:pt x="75157" y="589690"/>
                      </a:cubicBezTo>
                      <a:lnTo>
                        <a:pt x="0" y="566360"/>
                      </a:lnTo>
                      <a:lnTo>
                        <a:pt x="253205"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22" name="Group 1791"/>
              <p:cNvGrpSpPr>
                <a:grpSpLocks/>
              </p:cNvGrpSpPr>
              <p:nvPr/>
            </p:nvGrpSpPr>
            <p:grpSpPr bwMode="auto">
              <a:xfrm>
                <a:off x="33516" y="27542"/>
                <a:ext cx="18041" cy="17498"/>
                <a:chOff x="33516" y="27542"/>
                <a:chExt cx="18041" cy="17498"/>
              </a:xfrm>
            </p:grpSpPr>
            <p:sp>
              <p:nvSpPr>
                <p:cNvPr id="72" name="Freeform: Shape 7296"/>
                <p:cNvSpPr>
                  <a:spLocks/>
                </p:cNvSpPr>
                <p:nvPr/>
              </p:nvSpPr>
              <p:spPr bwMode="auto">
                <a:xfrm>
                  <a:off x="33516" y="27542"/>
                  <a:ext cx="18041" cy="17498"/>
                </a:xfrm>
                <a:custGeom>
                  <a:avLst/>
                  <a:gdLst>
                    <a:gd name="T0" fmla="*/ 16191 w 2010295"/>
                    <a:gd name="T1" fmla="*/ 0 h 1949854"/>
                    <a:gd name="T2" fmla="*/ 10992 w 2010295"/>
                    <a:gd name="T3" fmla="*/ 11920 h 1949854"/>
                    <a:gd name="T4" fmla="*/ 9653 w 2010295"/>
                    <a:gd name="T5" fmla="*/ 14047 h 1949854"/>
                    <a:gd name="T6" fmla="*/ 1656 w 2010295"/>
                    <a:gd name="T7" fmla="*/ 14047 h 1949854"/>
                    <a:gd name="T8" fmla="*/ 1656 w 2010295"/>
                    <a:gd name="T9" fmla="*/ 6051 h 1949854"/>
                    <a:gd name="T10" fmla="*/ 2543 w 2010295"/>
                    <a:gd name="T11" fmla="*/ 5326 h 1949854"/>
                    <a:gd name="T12" fmla="*/ 2942 w 2010295"/>
                    <a:gd name="T13" fmla="*/ 5117 h 1949854"/>
                    <a:gd name="T14" fmla="*/ 2933 w 2010295"/>
                    <a:gd name="T15" fmla="*/ 5096 h 1949854"/>
                    <a:gd name="T16" fmla="*/ 3116 w 2010295"/>
                    <a:gd name="T17" fmla="*/ 5025 h 1949854"/>
                    <a:gd name="T18" fmla="*/ 3527 w 2010295"/>
                    <a:gd name="T19" fmla="*/ 4809 h 1949854"/>
                    <a:gd name="T20" fmla="*/ 16191 w 2010295"/>
                    <a:gd name="T21" fmla="*/ 0 h 19498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10295" h="1949854">
                      <a:moveTo>
                        <a:pt x="2010295" y="0"/>
                      </a:moveTo>
                      <a:lnTo>
                        <a:pt x="1364785" y="1480040"/>
                      </a:lnTo>
                      <a:cubicBezTo>
                        <a:pt x="1331048" y="1576523"/>
                        <a:pt x="1275624" y="1667110"/>
                        <a:pt x="1198512" y="1744222"/>
                      </a:cubicBezTo>
                      <a:cubicBezTo>
                        <a:pt x="924335" y="2018398"/>
                        <a:pt x="479808" y="2018398"/>
                        <a:pt x="205632" y="1744222"/>
                      </a:cubicBezTo>
                      <a:cubicBezTo>
                        <a:pt x="-68545" y="1470046"/>
                        <a:pt x="-68545" y="1025519"/>
                        <a:pt x="205632" y="751342"/>
                      </a:cubicBezTo>
                      <a:cubicBezTo>
                        <a:pt x="239904" y="717070"/>
                        <a:pt x="276837" y="687082"/>
                        <a:pt x="315767" y="661378"/>
                      </a:cubicBezTo>
                      <a:lnTo>
                        <a:pt x="365278" y="635324"/>
                      </a:lnTo>
                      <a:lnTo>
                        <a:pt x="364122" y="632703"/>
                      </a:lnTo>
                      <a:lnTo>
                        <a:pt x="386882" y="623955"/>
                      </a:lnTo>
                      <a:lnTo>
                        <a:pt x="437881" y="597118"/>
                      </a:lnTo>
                      <a:lnTo>
                        <a:pt x="2010295" y="0"/>
                      </a:lnTo>
                      <a:close/>
                    </a:path>
                  </a:pathLst>
                </a:custGeom>
                <a:solidFill>
                  <a:srgbClr val="4CC1EF"/>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73" name="Freeform: Shape 7297"/>
                <p:cNvSpPr>
                  <a:spLocks/>
                </p:cNvSpPr>
                <p:nvPr/>
              </p:nvSpPr>
              <p:spPr bwMode="auto">
                <a:xfrm>
                  <a:off x="35286" y="34210"/>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74" name="Freeform: Shape 7298"/>
                <p:cNvSpPr>
                  <a:spLocks/>
                </p:cNvSpPr>
                <p:nvPr/>
              </p:nvSpPr>
              <p:spPr bwMode="auto">
                <a:xfrm>
                  <a:off x="46392" y="27542"/>
                  <a:ext cx="5165" cy="5028"/>
                </a:xfrm>
                <a:custGeom>
                  <a:avLst/>
                  <a:gdLst>
                    <a:gd name="T0" fmla="*/ 4635 w 575509"/>
                    <a:gd name="T1" fmla="*/ 0 h 560296"/>
                    <a:gd name="T2" fmla="*/ 2667 w 575509"/>
                    <a:gd name="T3" fmla="*/ 4512 h 560296"/>
                    <a:gd name="T4" fmla="*/ 2205 w 575509"/>
                    <a:gd name="T5" fmla="*/ 4261 h 560296"/>
                    <a:gd name="T6" fmla="*/ 352 w 575509"/>
                    <a:gd name="T7" fmla="*/ 2409 h 560296"/>
                    <a:gd name="T8" fmla="*/ 0 w 575509"/>
                    <a:gd name="T9" fmla="*/ 1760 h 560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5509" h="560296">
                      <a:moveTo>
                        <a:pt x="575509" y="0"/>
                      </a:moveTo>
                      <a:lnTo>
                        <a:pt x="331140" y="560296"/>
                      </a:lnTo>
                      <a:lnTo>
                        <a:pt x="273744" y="529143"/>
                      </a:lnTo>
                      <a:cubicBezTo>
                        <a:pt x="183144" y="467935"/>
                        <a:pt x="104957" y="389748"/>
                        <a:pt x="43748" y="299147"/>
                      </a:cubicBezTo>
                      <a:lnTo>
                        <a:pt x="0" y="218547"/>
                      </a:lnTo>
                      <a:lnTo>
                        <a:pt x="575509"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23" name="Group 7299"/>
              <p:cNvGrpSpPr>
                <a:grpSpLocks/>
              </p:cNvGrpSpPr>
              <p:nvPr/>
            </p:nvGrpSpPr>
            <p:grpSpPr bwMode="auto">
              <a:xfrm>
                <a:off x="28458" y="19361"/>
                <a:ext cx="22522" cy="12601"/>
                <a:chOff x="28458" y="19361"/>
                <a:chExt cx="22521" cy="12601"/>
              </a:xfrm>
            </p:grpSpPr>
            <p:sp>
              <p:nvSpPr>
                <p:cNvPr id="69" name="Freeform: Shape 7300"/>
                <p:cNvSpPr>
                  <a:spLocks/>
                </p:cNvSpPr>
                <p:nvPr/>
              </p:nvSpPr>
              <p:spPr bwMode="auto">
                <a:xfrm>
                  <a:off x="28458" y="19361"/>
                  <a:ext cx="22521" cy="12601"/>
                </a:xfrm>
                <a:custGeom>
                  <a:avLst/>
                  <a:gdLst>
                    <a:gd name="T0" fmla="*/ 5654 w 2509440"/>
                    <a:gd name="T1" fmla="*/ 0 h 1404144"/>
                    <a:gd name="T2" fmla="*/ 6516 w 2509440"/>
                    <a:gd name="T3" fmla="*/ 65 h 1404144"/>
                    <a:gd name="T4" fmla="*/ 7232 w 2509440"/>
                    <a:gd name="T5" fmla="*/ 230 h 1404144"/>
                    <a:gd name="T6" fmla="*/ 7233 w 2509440"/>
                    <a:gd name="T7" fmla="*/ 227 h 1404144"/>
                    <a:gd name="T8" fmla="*/ 7249 w 2509440"/>
                    <a:gd name="T9" fmla="*/ 234 h 1404144"/>
                    <a:gd name="T10" fmla="*/ 7336 w 2509440"/>
                    <a:gd name="T11" fmla="*/ 254 h 1404144"/>
                    <a:gd name="T12" fmla="*/ 8106 w 2509440"/>
                    <a:gd name="T13" fmla="*/ 558 h 1404144"/>
                    <a:gd name="T14" fmla="*/ 20211 w 2509440"/>
                    <a:gd name="T15" fmla="*/ 5998 h 1404144"/>
                    <a:gd name="T16" fmla="*/ 8469 w 2509440"/>
                    <a:gd name="T17" fmla="*/ 10559 h 1404144"/>
                    <a:gd name="T18" fmla="*/ 5654 w 2509440"/>
                    <a:gd name="T19" fmla="*/ 11309 h 1404144"/>
                    <a:gd name="T20" fmla="*/ 0 w 2509440"/>
                    <a:gd name="T21" fmla="*/ 5654 h 1404144"/>
                    <a:gd name="T22" fmla="*/ 5654 w 2509440"/>
                    <a:gd name="T23" fmla="*/ 0 h 14041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09440" h="1404144">
                      <a:moveTo>
                        <a:pt x="702072" y="0"/>
                      </a:moveTo>
                      <a:cubicBezTo>
                        <a:pt x="738423" y="0"/>
                        <a:pt x="774129" y="2763"/>
                        <a:pt x="808991" y="8089"/>
                      </a:cubicBezTo>
                      <a:lnTo>
                        <a:pt x="897877" y="28575"/>
                      </a:lnTo>
                      <a:cubicBezTo>
                        <a:pt x="897928" y="28443"/>
                        <a:pt x="897980" y="28310"/>
                        <a:pt x="898031" y="28178"/>
                      </a:cubicBezTo>
                      <a:lnTo>
                        <a:pt x="900045" y="29074"/>
                      </a:lnTo>
                      <a:lnTo>
                        <a:pt x="910847" y="31564"/>
                      </a:lnTo>
                      <a:cubicBezTo>
                        <a:pt x="943823" y="41820"/>
                        <a:pt x="975756" y="54442"/>
                        <a:pt x="1006449" y="69232"/>
                      </a:cubicBezTo>
                      <a:lnTo>
                        <a:pt x="2509440" y="744810"/>
                      </a:lnTo>
                      <a:lnTo>
                        <a:pt x="1051533" y="1311128"/>
                      </a:lnTo>
                      <a:cubicBezTo>
                        <a:pt x="948624" y="1370302"/>
                        <a:pt x="829300" y="1404144"/>
                        <a:pt x="702072" y="1404144"/>
                      </a:cubicBezTo>
                      <a:cubicBezTo>
                        <a:pt x="314328" y="1404144"/>
                        <a:pt x="0" y="1089816"/>
                        <a:pt x="0" y="702072"/>
                      </a:cubicBezTo>
                      <a:cubicBezTo>
                        <a:pt x="0" y="314328"/>
                        <a:pt x="314328" y="0"/>
                        <a:pt x="702072" y="0"/>
                      </a:cubicBezTo>
                      <a:close/>
                    </a:path>
                  </a:pathLst>
                </a:custGeom>
                <a:solidFill>
                  <a:srgbClr val="9E9E9E"/>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70" name="Freeform: Shape 7301"/>
                <p:cNvSpPr>
                  <a:spLocks/>
                </p:cNvSpPr>
                <p:nvPr/>
              </p:nvSpPr>
              <p:spPr bwMode="auto">
                <a:xfrm>
                  <a:off x="30229" y="21132"/>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71" name="Freeform: Shape 7302"/>
                <p:cNvSpPr>
                  <a:spLocks/>
                </p:cNvSpPr>
                <p:nvPr/>
              </p:nvSpPr>
              <p:spPr bwMode="auto">
                <a:xfrm>
                  <a:off x="45479" y="23738"/>
                  <a:ext cx="5500" cy="4316"/>
                </a:xfrm>
                <a:custGeom>
                  <a:avLst/>
                  <a:gdLst>
                    <a:gd name="T0" fmla="*/ 328 w 612795"/>
                    <a:gd name="T1" fmla="*/ 0 h 480951"/>
                    <a:gd name="T2" fmla="*/ 4936 w 612795"/>
                    <a:gd name="T3" fmla="*/ 2071 h 480951"/>
                    <a:gd name="T4" fmla="*/ 295 w 612795"/>
                    <a:gd name="T5" fmla="*/ 3873 h 480951"/>
                    <a:gd name="T6" fmla="*/ 139 w 612795"/>
                    <a:gd name="T7" fmla="*/ 3371 h 480951"/>
                    <a:gd name="T8" fmla="*/ 0 w 612795"/>
                    <a:gd name="T9" fmla="*/ 1989 h 480951"/>
                    <a:gd name="T10" fmla="*/ 139 w 612795"/>
                    <a:gd name="T11" fmla="*/ 607 h 48095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2795" h="480951">
                      <a:moveTo>
                        <a:pt x="40686" y="0"/>
                      </a:moveTo>
                      <a:lnTo>
                        <a:pt x="612795" y="257157"/>
                      </a:lnTo>
                      <a:lnTo>
                        <a:pt x="36669" y="480951"/>
                      </a:lnTo>
                      <a:lnTo>
                        <a:pt x="17300" y="418552"/>
                      </a:lnTo>
                      <a:cubicBezTo>
                        <a:pt x="5957" y="363122"/>
                        <a:pt x="0" y="305729"/>
                        <a:pt x="0" y="246945"/>
                      </a:cubicBezTo>
                      <a:cubicBezTo>
                        <a:pt x="0" y="188161"/>
                        <a:pt x="5957" y="130769"/>
                        <a:pt x="17300" y="75338"/>
                      </a:cubicBezTo>
                      <a:lnTo>
                        <a:pt x="40686"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24" name="Group 7303"/>
              <p:cNvGrpSpPr>
                <a:grpSpLocks/>
              </p:cNvGrpSpPr>
              <p:nvPr/>
            </p:nvGrpSpPr>
            <p:grpSpPr bwMode="auto">
              <a:xfrm>
                <a:off x="33906" y="6470"/>
                <a:ext cx="17498" cy="18043"/>
                <a:chOff x="33906" y="6470"/>
                <a:chExt cx="17498" cy="18042"/>
              </a:xfrm>
            </p:grpSpPr>
            <p:sp>
              <p:nvSpPr>
                <p:cNvPr id="66" name="Freeform: Shape 7304"/>
                <p:cNvSpPr>
                  <a:spLocks/>
                </p:cNvSpPr>
                <p:nvPr/>
              </p:nvSpPr>
              <p:spPr bwMode="auto">
                <a:xfrm>
                  <a:off x="33906" y="6470"/>
                  <a:ext cx="17498" cy="18042"/>
                </a:xfrm>
                <a:custGeom>
                  <a:avLst/>
                  <a:gdLst>
                    <a:gd name="T0" fmla="*/ 5654 w 1949855"/>
                    <a:gd name="T1" fmla="*/ 0 h 2010296"/>
                    <a:gd name="T2" fmla="*/ 9652 w 1949855"/>
                    <a:gd name="T3" fmla="*/ 1656 h 2010296"/>
                    <a:gd name="T4" fmla="*/ 10377 w 1949855"/>
                    <a:gd name="T5" fmla="*/ 2543 h 2010296"/>
                    <a:gd name="T6" fmla="*/ 10587 w 1949855"/>
                    <a:gd name="T7" fmla="*/ 2942 h 2010296"/>
                    <a:gd name="T8" fmla="*/ 10608 w 1949855"/>
                    <a:gd name="T9" fmla="*/ 2933 h 2010296"/>
                    <a:gd name="T10" fmla="*/ 10678 w 1949855"/>
                    <a:gd name="T11" fmla="*/ 3116 h 2010296"/>
                    <a:gd name="T12" fmla="*/ 10894 w 1949855"/>
                    <a:gd name="T13" fmla="*/ 3527 h 2010296"/>
                    <a:gd name="T14" fmla="*/ 15703 w 1949855"/>
                    <a:gd name="T15" fmla="*/ 16191 h 2010296"/>
                    <a:gd name="T16" fmla="*/ 3527 w 1949855"/>
                    <a:gd name="T17" fmla="*/ 10895 h 2010296"/>
                    <a:gd name="T18" fmla="*/ 1656 w 1949855"/>
                    <a:gd name="T19" fmla="*/ 9653 h 2010296"/>
                    <a:gd name="T20" fmla="*/ 1656 w 1949855"/>
                    <a:gd name="T21" fmla="*/ 1656 h 2010296"/>
                    <a:gd name="T22" fmla="*/ 5654 w 1949855"/>
                    <a:gd name="T23" fmla="*/ 0 h 20102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9855" h="2010296">
                      <a:moveTo>
                        <a:pt x="702072" y="0"/>
                      </a:moveTo>
                      <a:cubicBezTo>
                        <a:pt x="881748" y="0"/>
                        <a:pt x="1061424" y="68544"/>
                        <a:pt x="1198512" y="205633"/>
                      </a:cubicBezTo>
                      <a:cubicBezTo>
                        <a:pt x="1232784" y="239905"/>
                        <a:pt x="1262772" y="276838"/>
                        <a:pt x="1288476" y="315768"/>
                      </a:cubicBezTo>
                      <a:lnTo>
                        <a:pt x="1314531" y="365279"/>
                      </a:lnTo>
                      <a:lnTo>
                        <a:pt x="1317152" y="364123"/>
                      </a:lnTo>
                      <a:lnTo>
                        <a:pt x="1325901" y="386886"/>
                      </a:lnTo>
                      <a:lnTo>
                        <a:pt x="1352737" y="437882"/>
                      </a:lnTo>
                      <a:lnTo>
                        <a:pt x="1949855" y="2010296"/>
                      </a:lnTo>
                      <a:lnTo>
                        <a:pt x="437882" y="1352737"/>
                      </a:lnTo>
                      <a:cubicBezTo>
                        <a:pt x="353367" y="1318465"/>
                        <a:pt x="274176" y="1267056"/>
                        <a:pt x="205632" y="1198512"/>
                      </a:cubicBezTo>
                      <a:cubicBezTo>
                        <a:pt x="-68544" y="924336"/>
                        <a:pt x="-68544" y="479809"/>
                        <a:pt x="205632" y="205633"/>
                      </a:cubicBezTo>
                      <a:cubicBezTo>
                        <a:pt x="342720" y="68544"/>
                        <a:pt x="522396" y="0"/>
                        <a:pt x="702072" y="0"/>
                      </a:cubicBezTo>
                      <a:close/>
                    </a:path>
                  </a:pathLst>
                </a:custGeom>
                <a:solidFill>
                  <a:srgbClr val="EB1E42"/>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67" name="Freeform: Shape 7305"/>
                <p:cNvSpPr>
                  <a:spLocks/>
                </p:cNvSpPr>
                <p:nvPr/>
              </p:nvSpPr>
              <p:spPr bwMode="auto">
                <a:xfrm>
                  <a:off x="35676" y="8241"/>
                  <a:ext cx="9060" cy="9060"/>
                </a:xfrm>
                <a:custGeom>
                  <a:avLst/>
                  <a:gdLst>
                    <a:gd name="T0" fmla="*/ 3473 w 1121726"/>
                    <a:gd name="T1" fmla="*/ 5 h 1121727"/>
                    <a:gd name="T2" fmla="*/ 6952 w 1121726"/>
                    <a:gd name="T3" fmla="*/ 2066 h 1121727"/>
                    <a:gd name="T4" fmla="*/ 5252 w 1121726"/>
                    <a:gd name="T5" fmla="*/ 6952 h 1121727"/>
                    <a:gd name="T6" fmla="*/ 366 w 1121726"/>
                    <a:gd name="T7" fmla="*/ 5252 h 1121727"/>
                    <a:gd name="T8" fmla="*/ 2066 w 1121726"/>
                    <a:gd name="T9" fmla="*/ 366 h 1121727"/>
                    <a:gd name="T10" fmla="*/ 3473 w 1121726"/>
                    <a:gd name="T11" fmla="*/ 5 h 1121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1726" h="1121727">
                      <a:moveTo>
                        <a:pt x="532312" y="711"/>
                      </a:moveTo>
                      <a:cubicBezTo>
                        <a:pt x="750552" y="-10316"/>
                        <a:pt x="964464" y="107568"/>
                        <a:pt x="1065622" y="316646"/>
                      </a:cubicBezTo>
                      <a:cubicBezTo>
                        <a:pt x="1200500" y="595416"/>
                        <a:pt x="1083852" y="930745"/>
                        <a:pt x="805081" y="1065623"/>
                      </a:cubicBezTo>
                      <a:cubicBezTo>
                        <a:pt x="526311" y="1200500"/>
                        <a:pt x="190982" y="1083852"/>
                        <a:pt x="56105" y="805082"/>
                      </a:cubicBezTo>
                      <a:cubicBezTo>
                        <a:pt x="-78773" y="526312"/>
                        <a:pt x="37875" y="190983"/>
                        <a:pt x="316645" y="56105"/>
                      </a:cubicBezTo>
                      <a:cubicBezTo>
                        <a:pt x="386338" y="22386"/>
                        <a:pt x="459565" y="4387"/>
                        <a:pt x="532312" y="711"/>
                      </a:cubicBezTo>
                      <a:close/>
                    </a:path>
                  </a:pathLst>
                </a:custGeom>
                <a:gradFill rotWithShape="1">
                  <a:gsLst>
                    <a:gs pos="0">
                      <a:srgbClr val="FFFFFF"/>
                    </a:gs>
                    <a:gs pos="50000">
                      <a:srgbClr val="F2F2F2"/>
                    </a:gs>
                    <a:gs pos="100000">
                      <a:srgbClr val="D9D9D9"/>
                    </a:gs>
                  </a:gsLst>
                  <a:lin ang="5400000"/>
                </a:gra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68" name="Freeform: Shape 7306"/>
                <p:cNvSpPr>
                  <a:spLocks/>
                </p:cNvSpPr>
                <p:nvPr/>
              </p:nvSpPr>
              <p:spPr bwMode="auto">
                <a:xfrm>
                  <a:off x="46424" y="19303"/>
                  <a:ext cx="4980" cy="5209"/>
                </a:xfrm>
                <a:custGeom>
                  <a:avLst/>
                  <a:gdLst>
                    <a:gd name="T0" fmla="*/ 2694 w 554961"/>
                    <a:gd name="T1" fmla="*/ 0 h 580333"/>
                    <a:gd name="T2" fmla="*/ 4469 w 554961"/>
                    <a:gd name="T3" fmla="*/ 4675 h 580333"/>
                    <a:gd name="T4" fmla="*/ 0 w 554961"/>
                    <a:gd name="T5" fmla="*/ 2731 h 580333"/>
                    <a:gd name="T6" fmla="*/ 324 w 554961"/>
                    <a:gd name="T7" fmla="*/ 2134 h 580333"/>
                    <a:gd name="T8" fmla="*/ 2176 w 554961"/>
                    <a:gd name="T9" fmla="*/ 282 h 5803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4961" h="580333">
                      <a:moveTo>
                        <a:pt x="334582" y="0"/>
                      </a:moveTo>
                      <a:lnTo>
                        <a:pt x="554961" y="580333"/>
                      </a:lnTo>
                      <a:lnTo>
                        <a:pt x="0" y="338980"/>
                      </a:lnTo>
                      <a:lnTo>
                        <a:pt x="40178" y="264956"/>
                      </a:lnTo>
                      <a:cubicBezTo>
                        <a:pt x="101387" y="174356"/>
                        <a:pt x="179574" y="96169"/>
                        <a:pt x="270174" y="34960"/>
                      </a:cubicBezTo>
                      <a:lnTo>
                        <a:pt x="334582" y="0"/>
                      </a:lnTo>
                      <a:close/>
                    </a:path>
                  </a:pathLst>
                </a:custGeom>
                <a:solidFill>
                  <a:srgbClr val="000000">
                    <a:alpha val="2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sp>
            <p:nvSpPr>
              <p:cNvPr id="25" name="TextBox 121"/>
              <p:cNvSpPr txBox="1">
                <a:spLocks noChangeArrowheads="1"/>
              </p:cNvSpPr>
              <p:nvPr/>
            </p:nvSpPr>
            <p:spPr bwMode="auto">
              <a:xfrm>
                <a:off x="81455" y="16047"/>
                <a:ext cx="24835" cy="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just">
                  <a:lnSpc>
                    <a:spcPct val="115000"/>
                  </a:lnSpc>
                  <a:spcAft>
                    <a:spcPts val="0"/>
                  </a:spcAft>
                </a:pPr>
                <a:r>
                  <a:rPr lang="ar-SY" sz="2400" b="1" kern="1200">
                    <a:solidFill>
                      <a:srgbClr val="538135"/>
                    </a:solidFill>
                    <a:effectLst/>
                    <a:latin typeface="Times New Roman" panose="02020603050405020304" pitchFamily="18" charset="0"/>
                    <a:ea typeface="Calibri" panose="020F0502020204030204" pitchFamily="34" charset="0"/>
                    <a:cs typeface="Adobe Arabic" panose="02040503050201020203" pitchFamily="18" charset="-78"/>
                  </a:rPr>
                  <a:t>النظرية السلوكية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119"/>
              <p:cNvSpPr txBox="1">
                <a:spLocks noChangeArrowheads="1"/>
              </p:cNvSpPr>
              <p:nvPr/>
            </p:nvSpPr>
            <p:spPr bwMode="auto">
              <a:xfrm>
                <a:off x="81451" y="41358"/>
                <a:ext cx="24835" cy="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Y" sz="2400" b="1" kern="1200">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نظرية الرجل العظيم أو السمات</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117"/>
              <p:cNvSpPr txBox="1">
                <a:spLocks noChangeArrowheads="1"/>
              </p:cNvSpPr>
              <p:nvPr/>
            </p:nvSpPr>
            <p:spPr bwMode="auto">
              <a:xfrm>
                <a:off x="77837" y="5570"/>
                <a:ext cx="24835" cy="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A" sz="2400" b="1" kern="1200" dirty="0">
                    <a:solidFill>
                      <a:srgbClr val="C45911"/>
                    </a:solidFill>
                    <a:effectLst/>
                    <a:latin typeface="Times New Roman" panose="02020603050405020304" pitchFamily="18" charset="0"/>
                    <a:ea typeface="Calibri" panose="020F0502020204030204" pitchFamily="34" charset="0"/>
                    <a:cs typeface="Adobe Arabic" panose="02040503050201020203" pitchFamily="18" charset="-78"/>
                  </a:rPr>
                  <a:t>نظرية القيادة الإدارية</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115"/>
              <p:cNvSpPr txBox="1">
                <a:spLocks noChangeArrowheads="1"/>
              </p:cNvSpPr>
              <p:nvPr/>
            </p:nvSpPr>
            <p:spPr bwMode="auto">
              <a:xfrm>
                <a:off x="81451" y="28428"/>
                <a:ext cx="24835" cy="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algn="ctr">
                  <a:lnSpc>
                    <a:spcPct val="115000"/>
                  </a:lnSpc>
                  <a:spcAft>
                    <a:spcPts val="0"/>
                  </a:spcAft>
                </a:pPr>
                <a:r>
                  <a:rPr lang="ar-SY" sz="2400" b="1" kern="1200">
                    <a:solidFill>
                      <a:srgbClr val="4472C4"/>
                    </a:solidFill>
                    <a:effectLst/>
                    <a:latin typeface="Times New Roman" panose="02020603050405020304" pitchFamily="18" charset="0"/>
                    <a:ea typeface="Calibri" panose="020F0502020204030204" pitchFamily="34" charset="0"/>
                    <a:cs typeface="Adobe Arabic" panose="02040503050201020203" pitchFamily="18" charset="-78"/>
                  </a:rPr>
                  <a:t>نظرية القيادة الطارئة أو الموقف</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9" name="Graphic 143" descr="Database"/>
              <p:cNvGrpSpPr>
                <a:grpSpLocks/>
              </p:cNvGrpSpPr>
              <p:nvPr/>
            </p:nvGrpSpPr>
            <p:grpSpPr bwMode="auto">
              <a:xfrm>
                <a:off x="64209" y="37043"/>
                <a:ext cx="3284" cy="4455"/>
                <a:chOff x="64209" y="37043"/>
                <a:chExt cx="3283" cy="4455"/>
              </a:xfrm>
            </p:grpSpPr>
            <p:sp>
              <p:nvSpPr>
                <p:cNvPr id="62" name="Freeform: Shape 7312"/>
                <p:cNvSpPr>
                  <a:spLocks/>
                </p:cNvSpPr>
                <p:nvPr/>
              </p:nvSpPr>
              <p:spPr bwMode="auto">
                <a:xfrm>
                  <a:off x="64209" y="37043"/>
                  <a:ext cx="3283" cy="938"/>
                </a:xfrm>
                <a:custGeom>
                  <a:avLst/>
                  <a:gdLst>
                    <a:gd name="T0" fmla="*/ 3283 w 328291"/>
                    <a:gd name="T1" fmla="*/ 469 h 93797"/>
                    <a:gd name="T2" fmla="*/ 1642 w 328291"/>
                    <a:gd name="T3" fmla="*/ 938 h 93797"/>
                    <a:gd name="T4" fmla="*/ 0 w 328291"/>
                    <a:gd name="T5" fmla="*/ 469 h 93797"/>
                    <a:gd name="T6" fmla="*/ 1642 w 328291"/>
                    <a:gd name="T7" fmla="*/ 0 h 93797"/>
                    <a:gd name="T8" fmla="*/ 3283 w 328291"/>
                    <a:gd name="T9" fmla="*/ 469 h 937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8291" h="93797">
                      <a:moveTo>
                        <a:pt x="328291" y="46899"/>
                      </a:moveTo>
                      <a:cubicBezTo>
                        <a:pt x="328291" y="72800"/>
                        <a:pt x="254801" y="93798"/>
                        <a:pt x="164146" y="93798"/>
                      </a:cubicBezTo>
                      <a:cubicBezTo>
                        <a:pt x="73490" y="93798"/>
                        <a:pt x="0" y="72800"/>
                        <a:pt x="0" y="46899"/>
                      </a:cubicBezTo>
                      <a:cubicBezTo>
                        <a:pt x="0" y="20997"/>
                        <a:pt x="73490" y="0"/>
                        <a:pt x="164146" y="0"/>
                      </a:cubicBezTo>
                      <a:cubicBezTo>
                        <a:pt x="254801" y="0"/>
                        <a:pt x="328291" y="20997"/>
                        <a:pt x="328291" y="46899"/>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63" name="Freeform: Shape 7313"/>
                <p:cNvSpPr>
                  <a:spLocks/>
                </p:cNvSpPr>
                <p:nvPr/>
              </p:nvSpPr>
              <p:spPr bwMode="auto">
                <a:xfrm>
                  <a:off x="64209" y="37746"/>
                  <a:ext cx="3283" cy="1407"/>
                </a:xfrm>
                <a:custGeom>
                  <a:avLst/>
                  <a:gdLst>
                    <a:gd name="T0" fmla="*/ 2814 w 328291"/>
                    <a:gd name="T1" fmla="*/ 938 h 140696"/>
                    <a:gd name="T2" fmla="*/ 2697 w 328291"/>
                    <a:gd name="T3" fmla="*/ 821 h 140696"/>
                    <a:gd name="T4" fmla="*/ 2814 w 328291"/>
                    <a:gd name="T5" fmla="*/ 704 h 140696"/>
                    <a:gd name="T6" fmla="*/ 2931 w 328291"/>
                    <a:gd name="T7" fmla="*/ 821 h 140696"/>
                    <a:gd name="T8" fmla="*/ 2814 w 328291"/>
                    <a:gd name="T9" fmla="*/ 938 h 140696"/>
                    <a:gd name="T10" fmla="*/ 1642 w 328291"/>
                    <a:gd name="T11" fmla="*/ 469 h 140696"/>
                    <a:gd name="T12" fmla="*/ 0 w 328291"/>
                    <a:gd name="T13" fmla="*/ 0 h 140696"/>
                    <a:gd name="T14" fmla="*/ 0 w 328291"/>
                    <a:gd name="T15" fmla="*/ 938 h 140696"/>
                    <a:gd name="T16" fmla="*/ 1642 w 328291"/>
                    <a:gd name="T17" fmla="*/ 1407 h 140696"/>
                    <a:gd name="T18" fmla="*/ 3283 w 328291"/>
                    <a:gd name="T19" fmla="*/ 938 h 140696"/>
                    <a:gd name="T20" fmla="*/ 3283 w 328291"/>
                    <a:gd name="T21" fmla="*/ 0 h 140696"/>
                    <a:gd name="T22" fmla="*/ 1642 w 328291"/>
                    <a:gd name="T23" fmla="*/ 469 h 1406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8291" h="140696">
                      <a:moveTo>
                        <a:pt x="281393" y="93798"/>
                      </a:moveTo>
                      <a:cubicBezTo>
                        <a:pt x="274358" y="93798"/>
                        <a:pt x="269668" y="89108"/>
                        <a:pt x="269668" y="82073"/>
                      </a:cubicBezTo>
                      <a:cubicBezTo>
                        <a:pt x="269668" y="75038"/>
                        <a:pt x="274358" y="70348"/>
                        <a:pt x="281393" y="70348"/>
                      </a:cubicBezTo>
                      <a:cubicBezTo>
                        <a:pt x="288427" y="70348"/>
                        <a:pt x="293117" y="75038"/>
                        <a:pt x="293117" y="82073"/>
                      </a:cubicBezTo>
                      <a:cubicBezTo>
                        <a:pt x="293117" y="89108"/>
                        <a:pt x="288427" y="93798"/>
                        <a:pt x="281393" y="93798"/>
                      </a:cubicBezTo>
                      <a:close/>
                      <a:moveTo>
                        <a:pt x="164146" y="46899"/>
                      </a:moveTo>
                      <a:cubicBezTo>
                        <a:pt x="73866" y="46899"/>
                        <a:pt x="0" y="25794"/>
                        <a:pt x="0" y="0"/>
                      </a:cubicBezTo>
                      <a:lnTo>
                        <a:pt x="0" y="93798"/>
                      </a:lnTo>
                      <a:cubicBezTo>
                        <a:pt x="0" y="119592"/>
                        <a:pt x="73866" y="140696"/>
                        <a:pt x="164146" y="140696"/>
                      </a:cubicBezTo>
                      <a:cubicBezTo>
                        <a:pt x="254426" y="140696"/>
                        <a:pt x="328291" y="119592"/>
                        <a:pt x="328291" y="93798"/>
                      </a:cubicBezTo>
                      <a:lnTo>
                        <a:pt x="328291" y="0"/>
                      </a:lnTo>
                      <a:cubicBezTo>
                        <a:pt x="328291" y="25794"/>
                        <a:pt x="254426" y="46899"/>
                        <a:pt x="164146" y="46899"/>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64" name="Freeform: Shape 7314"/>
                <p:cNvSpPr>
                  <a:spLocks/>
                </p:cNvSpPr>
                <p:nvPr/>
              </p:nvSpPr>
              <p:spPr bwMode="auto">
                <a:xfrm>
                  <a:off x="64209" y="38919"/>
                  <a:ext cx="3283" cy="1407"/>
                </a:xfrm>
                <a:custGeom>
                  <a:avLst/>
                  <a:gdLst>
                    <a:gd name="T0" fmla="*/ 2814 w 328291"/>
                    <a:gd name="T1" fmla="*/ 938 h 140696"/>
                    <a:gd name="T2" fmla="*/ 2697 w 328291"/>
                    <a:gd name="T3" fmla="*/ 821 h 140696"/>
                    <a:gd name="T4" fmla="*/ 2814 w 328291"/>
                    <a:gd name="T5" fmla="*/ 704 h 140696"/>
                    <a:gd name="T6" fmla="*/ 2931 w 328291"/>
                    <a:gd name="T7" fmla="*/ 821 h 140696"/>
                    <a:gd name="T8" fmla="*/ 2814 w 328291"/>
                    <a:gd name="T9" fmla="*/ 938 h 140696"/>
                    <a:gd name="T10" fmla="*/ 1642 w 328291"/>
                    <a:gd name="T11" fmla="*/ 469 h 140696"/>
                    <a:gd name="T12" fmla="*/ 0 w 328291"/>
                    <a:gd name="T13" fmla="*/ 0 h 140696"/>
                    <a:gd name="T14" fmla="*/ 0 w 328291"/>
                    <a:gd name="T15" fmla="*/ 938 h 140696"/>
                    <a:gd name="T16" fmla="*/ 1642 w 328291"/>
                    <a:gd name="T17" fmla="*/ 1407 h 140696"/>
                    <a:gd name="T18" fmla="*/ 3283 w 328291"/>
                    <a:gd name="T19" fmla="*/ 938 h 140696"/>
                    <a:gd name="T20" fmla="*/ 3283 w 328291"/>
                    <a:gd name="T21" fmla="*/ 0 h 140696"/>
                    <a:gd name="T22" fmla="*/ 1642 w 328291"/>
                    <a:gd name="T23" fmla="*/ 469 h 1406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8291" h="140696">
                      <a:moveTo>
                        <a:pt x="281393" y="93798"/>
                      </a:moveTo>
                      <a:cubicBezTo>
                        <a:pt x="274358" y="93798"/>
                        <a:pt x="269668" y="89108"/>
                        <a:pt x="269668" y="82073"/>
                      </a:cubicBezTo>
                      <a:cubicBezTo>
                        <a:pt x="269668" y="75038"/>
                        <a:pt x="274358" y="70348"/>
                        <a:pt x="281393" y="70348"/>
                      </a:cubicBezTo>
                      <a:cubicBezTo>
                        <a:pt x="288427" y="70348"/>
                        <a:pt x="293117" y="75038"/>
                        <a:pt x="293117" y="82073"/>
                      </a:cubicBezTo>
                      <a:cubicBezTo>
                        <a:pt x="293117" y="89108"/>
                        <a:pt x="288427" y="93798"/>
                        <a:pt x="281393" y="93798"/>
                      </a:cubicBezTo>
                      <a:close/>
                      <a:moveTo>
                        <a:pt x="164146" y="46899"/>
                      </a:moveTo>
                      <a:cubicBezTo>
                        <a:pt x="73866" y="46899"/>
                        <a:pt x="0" y="25794"/>
                        <a:pt x="0" y="0"/>
                      </a:cubicBezTo>
                      <a:lnTo>
                        <a:pt x="0" y="93798"/>
                      </a:lnTo>
                      <a:cubicBezTo>
                        <a:pt x="0" y="119592"/>
                        <a:pt x="73866" y="140696"/>
                        <a:pt x="164146" y="140696"/>
                      </a:cubicBezTo>
                      <a:cubicBezTo>
                        <a:pt x="254426" y="140696"/>
                        <a:pt x="328291" y="119592"/>
                        <a:pt x="328291" y="93798"/>
                      </a:cubicBezTo>
                      <a:lnTo>
                        <a:pt x="328291" y="0"/>
                      </a:lnTo>
                      <a:cubicBezTo>
                        <a:pt x="328291" y="25794"/>
                        <a:pt x="254426" y="46899"/>
                        <a:pt x="164146" y="46899"/>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65" name="Freeform: Shape 7315"/>
                <p:cNvSpPr>
                  <a:spLocks/>
                </p:cNvSpPr>
                <p:nvPr/>
              </p:nvSpPr>
              <p:spPr bwMode="auto">
                <a:xfrm>
                  <a:off x="64209" y="40091"/>
                  <a:ext cx="3283" cy="1407"/>
                </a:xfrm>
                <a:custGeom>
                  <a:avLst/>
                  <a:gdLst>
                    <a:gd name="T0" fmla="*/ 2814 w 328291"/>
                    <a:gd name="T1" fmla="*/ 938 h 140696"/>
                    <a:gd name="T2" fmla="*/ 2697 w 328291"/>
                    <a:gd name="T3" fmla="*/ 821 h 140696"/>
                    <a:gd name="T4" fmla="*/ 2814 w 328291"/>
                    <a:gd name="T5" fmla="*/ 704 h 140696"/>
                    <a:gd name="T6" fmla="*/ 2931 w 328291"/>
                    <a:gd name="T7" fmla="*/ 821 h 140696"/>
                    <a:gd name="T8" fmla="*/ 2814 w 328291"/>
                    <a:gd name="T9" fmla="*/ 938 h 140696"/>
                    <a:gd name="T10" fmla="*/ 1642 w 328291"/>
                    <a:gd name="T11" fmla="*/ 469 h 140696"/>
                    <a:gd name="T12" fmla="*/ 0 w 328291"/>
                    <a:gd name="T13" fmla="*/ 0 h 140696"/>
                    <a:gd name="T14" fmla="*/ 0 w 328291"/>
                    <a:gd name="T15" fmla="*/ 938 h 140696"/>
                    <a:gd name="T16" fmla="*/ 1642 w 328291"/>
                    <a:gd name="T17" fmla="*/ 1407 h 140696"/>
                    <a:gd name="T18" fmla="*/ 3283 w 328291"/>
                    <a:gd name="T19" fmla="*/ 938 h 140696"/>
                    <a:gd name="T20" fmla="*/ 3283 w 328291"/>
                    <a:gd name="T21" fmla="*/ 0 h 140696"/>
                    <a:gd name="T22" fmla="*/ 1642 w 328291"/>
                    <a:gd name="T23" fmla="*/ 469 h 1406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8291" h="140696">
                      <a:moveTo>
                        <a:pt x="281393" y="93798"/>
                      </a:moveTo>
                      <a:cubicBezTo>
                        <a:pt x="274358" y="93798"/>
                        <a:pt x="269668" y="89108"/>
                        <a:pt x="269668" y="82073"/>
                      </a:cubicBezTo>
                      <a:cubicBezTo>
                        <a:pt x="269668" y="75038"/>
                        <a:pt x="274358" y="70348"/>
                        <a:pt x="281393" y="70348"/>
                      </a:cubicBezTo>
                      <a:cubicBezTo>
                        <a:pt x="288427" y="70348"/>
                        <a:pt x="293117" y="75038"/>
                        <a:pt x="293117" y="82073"/>
                      </a:cubicBezTo>
                      <a:cubicBezTo>
                        <a:pt x="293117" y="89108"/>
                        <a:pt x="288427" y="93798"/>
                        <a:pt x="281393" y="93798"/>
                      </a:cubicBezTo>
                      <a:close/>
                      <a:moveTo>
                        <a:pt x="164146" y="46899"/>
                      </a:moveTo>
                      <a:cubicBezTo>
                        <a:pt x="73866" y="46899"/>
                        <a:pt x="0" y="25794"/>
                        <a:pt x="0" y="0"/>
                      </a:cubicBezTo>
                      <a:lnTo>
                        <a:pt x="0" y="93798"/>
                      </a:lnTo>
                      <a:cubicBezTo>
                        <a:pt x="0" y="119592"/>
                        <a:pt x="73866" y="140696"/>
                        <a:pt x="164146" y="140696"/>
                      </a:cubicBezTo>
                      <a:cubicBezTo>
                        <a:pt x="254426" y="140696"/>
                        <a:pt x="328291" y="119592"/>
                        <a:pt x="328291" y="93798"/>
                      </a:cubicBezTo>
                      <a:lnTo>
                        <a:pt x="328291" y="0"/>
                      </a:lnTo>
                      <a:cubicBezTo>
                        <a:pt x="328291" y="25794"/>
                        <a:pt x="254426" y="46899"/>
                        <a:pt x="164146" y="46899"/>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30" name="Graphic 149" descr="Research"/>
              <p:cNvGrpSpPr>
                <a:grpSpLocks/>
              </p:cNvGrpSpPr>
              <p:nvPr/>
            </p:nvGrpSpPr>
            <p:grpSpPr bwMode="auto">
              <a:xfrm>
                <a:off x="50439" y="42041"/>
                <a:ext cx="4638" cy="4644"/>
                <a:chOff x="50439" y="42041"/>
                <a:chExt cx="4638" cy="4644"/>
              </a:xfrm>
            </p:grpSpPr>
            <p:sp>
              <p:nvSpPr>
                <p:cNvPr id="60" name="Freeform: Shape 7317"/>
                <p:cNvSpPr>
                  <a:spLocks/>
                </p:cNvSpPr>
                <p:nvPr/>
              </p:nvSpPr>
              <p:spPr bwMode="auto">
                <a:xfrm>
                  <a:off x="50439" y="42041"/>
                  <a:ext cx="4638" cy="4644"/>
                </a:xfrm>
                <a:custGeom>
                  <a:avLst/>
                  <a:gdLst>
                    <a:gd name="T0" fmla="*/ 3792 w 463861"/>
                    <a:gd name="T1" fmla="*/ 3212 h 464447"/>
                    <a:gd name="T2" fmla="*/ 3429 w 463861"/>
                    <a:gd name="T3" fmla="*/ 3101 h 464447"/>
                    <a:gd name="T4" fmla="*/ 3165 w 463861"/>
                    <a:gd name="T5" fmla="*/ 2843 h 464447"/>
                    <a:gd name="T6" fmla="*/ 3529 w 463861"/>
                    <a:gd name="T7" fmla="*/ 1776 h 464447"/>
                    <a:gd name="T8" fmla="*/ 1770 w 463861"/>
                    <a:gd name="T9" fmla="*/ 0 h 464447"/>
                    <a:gd name="T10" fmla="*/ 0 w 463861"/>
                    <a:gd name="T11" fmla="*/ 1759 h 464447"/>
                    <a:gd name="T12" fmla="*/ 1759 w 463861"/>
                    <a:gd name="T13" fmla="*/ 3529 h 464447"/>
                    <a:gd name="T14" fmla="*/ 2837 w 463861"/>
                    <a:gd name="T15" fmla="*/ 3165 h 464447"/>
                    <a:gd name="T16" fmla="*/ 3095 w 463861"/>
                    <a:gd name="T17" fmla="*/ 3423 h 464447"/>
                    <a:gd name="T18" fmla="*/ 3206 w 463861"/>
                    <a:gd name="T19" fmla="*/ 3793 h 464447"/>
                    <a:gd name="T20" fmla="*/ 3939 w 463861"/>
                    <a:gd name="T21" fmla="*/ 4525 h 464447"/>
                    <a:gd name="T22" fmla="*/ 4519 w 463861"/>
                    <a:gd name="T23" fmla="*/ 4525 h 464447"/>
                    <a:gd name="T24" fmla="*/ 4519 w 463861"/>
                    <a:gd name="T25" fmla="*/ 3945 h 464447"/>
                    <a:gd name="T26" fmla="*/ 3792 w 463861"/>
                    <a:gd name="T27" fmla="*/ 3212 h 464447"/>
                    <a:gd name="T28" fmla="*/ 1770 w 463861"/>
                    <a:gd name="T29" fmla="*/ 3177 h 464447"/>
                    <a:gd name="T30" fmla="*/ 363 w 463861"/>
                    <a:gd name="T31" fmla="*/ 1770 h 464447"/>
                    <a:gd name="T32" fmla="*/ 1770 w 463861"/>
                    <a:gd name="T33" fmla="*/ 363 h 464447"/>
                    <a:gd name="T34" fmla="*/ 3177 w 463861"/>
                    <a:gd name="T35" fmla="*/ 1770 h 464447"/>
                    <a:gd name="T36" fmla="*/ 1770 w 463861"/>
                    <a:gd name="T37" fmla="*/ 3177 h 4644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63861" h="464447">
                      <a:moveTo>
                        <a:pt x="379297" y="321260"/>
                      </a:moveTo>
                      <a:cubicBezTo>
                        <a:pt x="369917" y="311880"/>
                        <a:pt x="355848" y="307190"/>
                        <a:pt x="342950" y="310121"/>
                      </a:cubicBezTo>
                      <a:lnTo>
                        <a:pt x="316570" y="284327"/>
                      </a:lnTo>
                      <a:cubicBezTo>
                        <a:pt x="340019" y="253843"/>
                        <a:pt x="352916" y="216324"/>
                        <a:pt x="352916" y="177632"/>
                      </a:cubicBezTo>
                      <a:cubicBezTo>
                        <a:pt x="353503" y="79731"/>
                        <a:pt x="274361" y="589"/>
                        <a:pt x="177046" y="3"/>
                      </a:cubicBezTo>
                      <a:cubicBezTo>
                        <a:pt x="79731" y="-583"/>
                        <a:pt x="589" y="78559"/>
                        <a:pt x="3" y="175874"/>
                      </a:cubicBezTo>
                      <a:cubicBezTo>
                        <a:pt x="-583" y="273188"/>
                        <a:pt x="78559" y="352330"/>
                        <a:pt x="175874" y="352916"/>
                      </a:cubicBezTo>
                      <a:cubicBezTo>
                        <a:pt x="214565" y="352916"/>
                        <a:pt x="252670" y="340019"/>
                        <a:pt x="283741" y="316570"/>
                      </a:cubicBezTo>
                      <a:lnTo>
                        <a:pt x="309535" y="342364"/>
                      </a:lnTo>
                      <a:cubicBezTo>
                        <a:pt x="307190" y="355848"/>
                        <a:pt x="311294" y="369331"/>
                        <a:pt x="320673" y="379297"/>
                      </a:cubicBezTo>
                      <a:lnTo>
                        <a:pt x="393953" y="452576"/>
                      </a:lnTo>
                      <a:cubicBezTo>
                        <a:pt x="409781" y="468404"/>
                        <a:pt x="436162" y="468404"/>
                        <a:pt x="451990" y="452576"/>
                      </a:cubicBezTo>
                      <a:cubicBezTo>
                        <a:pt x="467818" y="436748"/>
                        <a:pt x="467818" y="410367"/>
                        <a:pt x="451990" y="394539"/>
                      </a:cubicBezTo>
                      <a:lnTo>
                        <a:pt x="379297" y="321260"/>
                      </a:lnTo>
                      <a:close/>
                      <a:moveTo>
                        <a:pt x="177046" y="317742"/>
                      </a:moveTo>
                      <a:cubicBezTo>
                        <a:pt x="99077" y="317742"/>
                        <a:pt x="36350" y="255015"/>
                        <a:pt x="36350" y="177046"/>
                      </a:cubicBezTo>
                      <a:cubicBezTo>
                        <a:pt x="36350" y="99077"/>
                        <a:pt x="99077" y="36350"/>
                        <a:pt x="177046" y="36350"/>
                      </a:cubicBezTo>
                      <a:cubicBezTo>
                        <a:pt x="255015" y="36350"/>
                        <a:pt x="317742" y="99077"/>
                        <a:pt x="317742" y="177046"/>
                      </a:cubicBezTo>
                      <a:cubicBezTo>
                        <a:pt x="317742" y="254429"/>
                        <a:pt x="254429" y="317742"/>
                        <a:pt x="177046" y="317742"/>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61" name="Freeform: Shape 7318"/>
                <p:cNvSpPr>
                  <a:spLocks/>
                </p:cNvSpPr>
                <p:nvPr/>
              </p:nvSpPr>
              <p:spPr bwMode="auto">
                <a:xfrm>
                  <a:off x="50949" y="42912"/>
                  <a:ext cx="2526" cy="1855"/>
                </a:xfrm>
                <a:custGeom>
                  <a:avLst/>
                  <a:gdLst>
                    <a:gd name="T0" fmla="*/ 2520 w 252667"/>
                    <a:gd name="T1" fmla="*/ 811 h 185474"/>
                    <a:gd name="T2" fmla="*/ 2186 w 252667"/>
                    <a:gd name="T3" fmla="*/ 811 h 185474"/>
                    <a:gd name="T4" fmla="*/ 2110 w 252667"/>
                    <a:gd name="T5" fmla="*/ 858 h 185474"/>
                    <a:gd name="T6" fmla="*/ 1887 w 252667"/>
                    <a:gd name="T7" fmla="*/ 1099 h 185474"/>
                    <a:gd name="T8" fmla="*/ 1700 w 252667"/>
                    <a:gd name="T9" fmla="*/ 448 h 185474"/>
                    <a:gd name="T10" fmla="*/ 1571 w 252667"/>
                    <a:gd name="T11" fmla="*/ 377 h 185474"/>
                    <a:gd name="T12" fmla="*/ 1500 w 252667"/>
                    <a:gd name="T13" fmla="*/ 442 h 185474"/>
                    <a:gd name="T14" fmla="*/ 1149 w 252667"/>
                    <a:gd name="T15" fmla="*/ 1374 h 185474"/>
                    <a:gd name="T16" fmla="*/ 908 w 252667"/>
                    <a:gd name="T17" fmla="*/ 84 h 185474"/>
                    <a:gd name="T18" fmla="*/ 791 w 252667"/>
                    <a:gd name="T19" fmla="*/ 2 h 185474"/>
                    <a:gd name="T20" fmla="*/ 709 w 252667"/>
                    <a:gd name="T21" fmla="*/ 73 h 185474"/>
                    <a:gd name="T22" fmla="*/ 457 w 252667"/>
                    <a:gd name="T23" fmla="*/ 811 h 185474"/>
                    <a:gd name="T24" fmla="*/ 0 w 252667"/>
                    <a:gd name="T25" fmla="*/ 811 h 185474"/>
                    <a:gd name="T26" fmla="*/ 0 w 252667"/>
                    <a:gd name="T27" fmla="*/ 1046 h 185474"/>
                    <a:gd name="T28" fmla="*/ 533 w 252667"/>
                    <a:gd name="T29" fmla="*/ 1046 h 185474"/>
                    <a:gd name="T30" fmla="*/ 633 w 252667"/>
                    <a:gd name="T31" fmla="*/ 958 h 185474"/>
                    <a:gd name="T32" fmla="*/ 779 w 252667"/>
                    <a:gd name="T33" fmla="*/ 512 h 185474"/>
                    <a:gd name="T34" fmla="*/ 1014 w 252667"/>
                    <a:gd name="T35" fmla="*/ 1773 h 185474"/>
                    <a:gd name="T36" fmla="*/ 1108 w 252667"/>
                    <a:gd name="T37" fmla="*/ 1855 h 185474"/>
                    <a:gd name="T38" fmla="*/ 1119 w 252667"/>
                    <a:gd name="T39" fmla="*/ 1855 h 185474"/>
                    <a:gd name="T40" fmla="*/ 1219 w 252667"/>
                    <a:gd name="T41" fmla="*/ 1791 h 185474"/>
                    <a:gd name="T42" fmla="*/ 1594 w 252667"/>
                    <a:gd name="T43" fmla="*/ 806 h 185474"/>
                    <a:gd name="T44" fmla="*/ 1747 w 252667"/>
                    <a:gd name="T45" fmla="*/ 1333 h 185474"/>
                    <a:gd name="T46" fmla="*/ 1875 w 252667"/>
                    <a:gd name="T47" fmla="*/ 1404 h 185474"/>
                    <a:gd name="T48" fmla="*/ 1922 w 252667"/>
                    <a:gd name="T49" fmla="*/ 1374 h 185474"/>
                    <a:gd name="T50" fmla="*/ 2239 w 252667"/>
                    <a:gd name="T51" fmla="*/ 1046 h 185474"/>
                    <a:gd name="T52" fmla="*/ 2526 w 252667"/>
                    <a:gd name="T53" fmla="*/ 1046 h 185474"/>
                    <a:gd name="T54" fmla="*/ 2526 w 252667"/>
                    <a:gd name="T55" fmla="*/ 811 h 185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2667" h="185474">
                      <a:moveTo>
                        <a:pt x="252081" y="81125"/>
                      </a:moveTo>
                      <a:lnTo>
                        <a:pt x="218665" y="81125"/>
                      </a:lnTo>
                      <a:cubicBezTo>
                        <a:pt x="215734" y="81711"/>
                        <a:pt x="212803" y="83470"/>
                        <a:pt x="211044" y="85815"/>
                      </a:cubicBezTo>
                      <a:lnTo>
                        <a:pt x="188767" y="109850"/>
                      </a:lnTo>
                      <a:lnTo>
                        <a:pt x="170008" y="44778"/>
                      </a:lnTo>
                      <a:cubicBezTo>
                        <a:pt x="168249" y="39502"/>
                        <a:pt x="162387" y="35985"/>
                        <a:pt x="157111" y="37744"/>
                      </a:cubicBezTo>
                      <a:cubicBezTo>
                        <a:pt x="154180" y="38916"/>
                        <a:pt x="151248" y="40675"/>
                        <a:pt x="150076" y="44192"/>
                      </a:cubicBezTo>
                      <a:lnTo>
                        <a:pt x="114902" y="137403"/>
                      </a:lnTo>
                      <a:lnTo>
                        <a:pt x="90866" y="8432"/>
                      </a:lnTo>
                      <a:cubicBezTo>
                        <a:pt x="89694" y="2570"/>
                        <a:pt x="84418" y="-948"/>
                        <a:pt x="79142" y="225"/>
                      </a:cubicBezTo>
                      <a:cubicBezTo>
                        <a:pt x="75624" y="811"/>
                        <a:pt x="72693" y="3742"/>
                        <a:pt x="70934" y="7259"/>
                      </a:cubicBezTo>
                      <a:lnTo>
                        <a:pt x="45726" y="81125"/>
                      </a:lnTo>
                      <a:lnTo>
                        <a:pt x="0" y="81125"/>
                      </a:lnTo>
                      <a:lnTo>
                        <a:pt x="0" y="104574"/>
                      </a:lnTo>
                      <a:lnTo>
                        <a:pt x="53347" y="104574"/>
                      </a:lnTo>
                      <a:cubicBezTo>
                        <a:pt x="58037" y="103988"/>
                        <a:pt x="62141" y="100471"/>
                        <a:pt x="63313" y="95781"/>
                      </a:cubicBezTo>
                      <a:lnTo>
                        <a:pt x="77969" y="51227"/>
                      </a:lnTo>
                      <a:lnTo>
                        <a:pt x="101419" y="177267"/>
                      </a:lnTo>
                      <a:cubicBezTo>
                        <a:pt x="102005" y="181957"/>
                        <a:pt x="106108" y="185475"/>
                        <a:pt x="110798" y="185475"/>
                      </a:cubicBezTo>
                      <a:lnTo>
                        <a:pt x="111971" y="185475"/>
                      </a:lnTo>
                      <a:cubicBezTo>
                        <a:pt x="116074" y="185475"/>
                        <a:pt x="120178" y="183130"/>
                        <a:pt x="121937" y="179026"/>
                      </a:cubicBezTo>
                      <a:lnTo>
                        <a:pt x="159456" y="80539"/>
                      </a:lnTo>
                      <a:lnTo>
                        <a:pt x="174698" y="133300"/>
                      </a:lnTo>
                      <a:cubicBezTo>
                        <a:pt x="176457" y="138576"/>
                        <a:pt x="181733" y="142093"/>
                        <a:pt x="187595" y="140335"/>
                      </a:cubicBezTo>
                      <a:cubicBezTo>
                        <a:pt x="189354" y="139748"/>
                        <a:pt x="191112" y="138576"/>
                        <a:pt x="192285" y="137403"/>
                      </a:cubicBezTo>
                      <a:lnTo>
                        <a:pt x="223942" y="104574"/>
                      </a:lnTo>
                      <a:lnTo>
                        <a:pt x="252667" y="104574"/>
                      </a:lnTo>
                      <a:lnTo>
                        <a:pt x="252667" y="81125"/>
                      </a:lnTo>
                      <a:lnTo>
                        <a:pt x="252081" y="81125"/>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31" name="Graphic 141" descr="Chat"/>
              <p:cNvGrpSpPr>
                <a:grpSpLocks/>
              </p:cNvGrpSpPr>
              <p:nvPr/>
            </p:nvGrpSpPr>
            <p:grpSpPr bwMode="auto">
              <a:xfrm>
                <a:off x="37479" y="37098"/>
                <a:ext cx="4692" cy="3284"/>
                <a:chOff x="37471" y="37098"/>
                <a:chExt cx="4690" cy="3283"/>
              </a:xfrm>
            </p:grpSpPr>
            <p:sp>
              <p:nvSpPr>
                <p:cNvPr id="58" name="Freeform: Shape 7320"/>
                <p:cNvSpPr>
                  <a:spLocks/>
                </p:cNvSpPr>
                <p:nvPr/>
              </p:nvSpPr>
              <p:spPr bwMode="auto">
                <a:xfrm>
                  <a:off x="37471" y="37098"/>
                  <a:ext cx="2932" cy="2638"/>
                </a:xfrm>
                <a:custGeom>
                  <a:avLst/>
                  <a:gdLst>
                    <a:gd name="T0" fmla="*/ 1994 w 293117"/>
                    <a:gd name="T1" fmla="*/ 410 h 263805"/>
                    <a:gd name="T2" fmla="*/ 2932 w 293117"/>
                    <a:gd name="T3" fmla="*/ 410 h 263805"/>
                    <a:gd name="T4" fmla="*/ 2932 w 293117"/>
                    <a:gd name="T5" fmla="*/ 234 h 263805"/>
                    <a:gd name="T6" fmla="*/ 2697 w 293117"/>
                    <a:gd name="T7" fmla="*/ 0 h 263805"/>
                    <a:gd name="T8" fmla="*/ 235 w 293117"/>
                    <a:gd name="T9" fmla="*/ 0 h 263805"/>
                    <a:gd name="T10" fmla="*/ 0 w 293117"/>
                    <a:gd name="T11" fmla="*/ 234 h 263805"/>
                    <a:gd name="T12" fmla="*/ 0 w 293117"/>
                    <a:gd name="T13" fmla="*/ 1817 h 263805"/>
                    <a:gd name="T14" fmla="*/ 235 w 293117"/>
                    <a:gd name="T15" fmla="*/ 2052 h 263805"/>
                    <a:gd name="T16" fmla="*/ 586 w 293117"/>
                    <a:gd name="T17" fmla="*/ 2052 h 263805"/>
                    <a:gd name="T18" fmla="*/ 586 w 293117"/>
                    <a:gd name="T19" fmla="*/ 2638 h 263805"/>
                    <a:gd name="T20" fmla="*/ 1173 w 293117"/>
                    <a:gd name="T21" fmla="*/ 2052 h 263805"/>
                    <a:gd name="T22" fmla="*/ 1525 w 293117"/>
                    <a:gd name="T23" fmla="*/ 2052 h 263805"/>
                    <a:gd name="T24" fmla="*/ 1525 w 293117"/>
                    <a:gd name="T25" fmla="*/ 879 h 263805"/>
                    <a:gd name="T26" fmla="*/ 1994 w 293117"/>
                    <a:gd name="T27" fmla="*/ 410 h 2638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3117" h="263805">
                      <a:moveTo>
                        <a:pt x="199320" y="41036"/>
                      </a:moveTo>
                      <a:lnTo>
                        <a:pt x="293117" y="41036"/>
                      </a:lnTo>
                      <a:lnTo>
                        <a:pt x="293117" y="23449"/>
                      </a:lnTo>
                      <a:cubicBezTo>
                        <a:pt x="293117" y="10552"/>
                        <a:pt x="282565" y="0"/>
                        <a:pt x="269668" y="0"/>
                      </a:cubicBezTo>
                      <a:lnTo>
                        <a:pt x="23449" y="0"/>
                      </a:lnTo>
                      <a:cubicBezTo>
                        <a:pt x="10552" y="0"/>
                        <a:pt x="0" y="10552"/>
                        <a:pt x="0" y="23449"/>
                      </a:cubicBezTo>
                      <a:lnTo>
                        <a:pt x="0" y="181733"/>
                      </a:lnTo>
                      <a:cubicBezTo>
                        <a:pt x="0" y="194630"/>
                        <a:pt x="10552" y="205182"/>
                        <a:pt x="23449" y="205182"/>
                      </a:cubicBezTo>
                      <a:lnTo>
                        <a:pt x="58623" y="205182"/>
                      </a:lnTo>
                      <a:lnTo>
                        <a:pt x="58623" y="263805"/>
                      </a:lnTo>
                      <a:lnTo>
                        <a:pt x="117247" y="205182"/>
                      </a:lnTo>
                      <a:lnTo>
                        <a:pt x="152421" y="205182"/>
                      </a:lnTo>
                      <a:lnTo>
                        <a:pt x="152421" y="87935"/>
                      </a:lnTo>
                      <a:cubicBezTo>
                        <a:pt x="152421" y="62141"/>
                        <a:pt x="173525" y="41036"/>
                        <a:pt x="199320" y="41036"/>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9" name="Freeform: Shape 7321"/>
                <p:cNvSpPr>
                  <a:spLocks/>
                </p:cNvSpPr>
                <p:nvPr/>
              </p:nvSpPr>
              <p:spPr bwMode="auto">
                <a:xfrm>
                  <a:off x="39230" y="37743"/>
                  <a:ext cx="2931" cy="2638"/>
                </a:xfrm>
                <a:custGeom>
                  <a:avLst/>
                  <a:gdLst>
                    <a:gd name="T0" fmla="*/ 2697 w 293117"/>
                    <a:gd name="T1" fmla="*/ 0 h 263805"/>
                    <a:gd name="T2" fmla="*/ 234 w 293117"/>
                    <a:gd name="T3" fmla="*/ 0 h 263805"/>
                    <a:gd name="T4" fmla="*/ 0 w 293117"/>
                    <a:gd name="T5" fmla="*/ 234 h 263805"/>
                    <a:gd name="T6" fmla="*/ 0 w 293117"/>
                    <a:gd name="T7" fmla="*/ 1817 h 263805"/>
                    <a:gd name="T8" fmla="*/ 234 w 293117"/>
                    <a:gd name="T9" fmla="*/ 2052 h 263805"/>
                    <a:gd name="T10" fmla="*/ 1759 w 293117"/>
                    <a:gd name="T11" fmla="*/ 2052 h 263805"/>
                    <a:gd name="T12" fmla="*/ 2345 w 293117"/>
                    <a:gd name="T13" fmla="*/ 2638 h 263805"/>
                    <a:gd name="T14" fmla="*/ 2345 w 293117"/>
                    <a:gd name="T15" fmla="*/ 2052 h 263805"/>
                    <a:gd name="T16" fmla="*/ 2697 w 293117"/>
                    <a:gd name="T17" fmla="*/ 2052 h 263805"/>
                    <a:gd name="T18" fmla="*/ 2931 w 293117"/>
                    <a:gd name="T19" fmla="*/ 1817 h 263805"/>
                    <a:gd name="T20" fmla="*/ 2931 w 293117"/>
                    <a:gd name="T21" fmla="*/ 234 h 263805"/>
                    <a:gd name="T22" fmla="*/ 2697 w 293117"/>
                    <a:gd name="T23" fmla="*/ 0 h 2638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93117" h="263805">
                      <a:moveTo>
                        <a:pt x="269668" y="0"/>
                      </a:moveTo>
                      <a:lnTo>
                        <a:pt x="23449" y="0"/>
                      </a:lnTo>
                      <a:cubicBezTo>
                        <a:pt x="10552" y="0"/>
                        <a:pt x="0" y="10552"/>
                        <a:pt x="0" y="23449"/>
                      </a:cubicBezTo>
                      <a:lnTo>
                        <a:pt x="0" y="181733"/>
                      </a:lnTo>
                      <a:cubicBezTo>
                        <a:pt x="0" y="194630"/>
                        <a:pt x="10552" y="205182"/>
                        <a:pt x="23449" y="205182"/>
                      </a:cubicBezTo>
                      <a:lnTo>
                        <a:pt x="175870" y="205182"/>
                      </a:lnTo>
                      <a:lnTo>
                        <a:pt x="234494" y="263805"/>
                      </a:lnTo>
                      <a:lnTo>
                        <a:pt x="234494" y="205182"/>
                      </a:lnTo>
                      <a:lnTo>
                        <a:pt x="269668" y="205182"/>
                      </a:lnTo>
                      <a:cubicBezTo>
                        <a:pt x="282565" y="205182"/>
                        <a:pt x="293117" y="194630"/>
                        <a:pt x="293117" y="181733"/>
                      </a:cubicBezTo>
                      <a:lnTo>
                        <a:pt x="293117" y="23449"/>
                      </a:lnTo>
                      <a:cubicBezTo>
                        <a:pt x="293117" y="10552"/>
                        <a:pt x="282565" y="0"/>
                        <a:pt x="269668" y="0"/>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sp>
            <p:nvSpPr>
              <p:cNvPr id="32" name="Graphic 147" descr="Puzzle"/>
              <p:cNvSpPr>
                <a:spLocks/>
              </p:cNvSpPr>
              <p:nvPr/>
            </p:nvSpPr>
            <p:spPr bwMode="auto">
              <a:xfrm>
                <a:off x="32414" y="23200"/>
                <a:ext cx="4690" cy="4690"/>
              </a:xfrm>
              <a:custGeom>
                <a:avLst/>
                <a:gdLst>
                  <a:gd name="T0" fmla="*/ 3031 w 468987"/>
                  <a:gd name="T1" fmla="*/ 3559 h 468987"/>
                  <a:gd name="T2" fmla="*/ 2779 w 468987"/>
                  <a:gd name="T3" fmla="*/ 2785 h 468987"/>
                  <a:gd name="T4" fmla="*/ 2820 w 468987"/>
                  <a:gd name="T5" fmla="*/ 2744 h 468987"/>
                  <a:gd name="T6" fmla="*/ 3605 w 468987"/>
                  <a:gd name="T7" fmla="*/ 2984 h 468987"/>
                  <a:gd name="T8" fmla="*/ 4022 w 468987"/>
                  <a:gd name="T9" fmla="*/ 3318 h 468987"/>
                  <a:gd name="T10" fmla="*/ 4690 w 468987"/>
                  <a:gd name="T11" fmla="*/ 2650 h 468987"/>
                  <a:gd name="T12" fmla="*/ 3693 w 468987"/>
                  <a:gd name="T13" fmla="*/ 1653 h 468987"/>
                  <a:gd name="T14" fmla="*/ 4028 w 468987"/>
                  <a:gd name="T15" fmla="*/ 1237 h 468987"/>
                  <a:gd name="T16" fmla="*/ 4268 w 468987"/>
                  <a:gd name="T17" fmla="*/ 451 h 468987"/>
                  <a:gd name="T18" fmla="*/ 4227 w 468987"/>
                  <a:gd name="T19" fmla="*/ 410 h 468987"/>
                  <a:gd name="T20" fmla="*/ 3453 w 468987"/>
                  <a:gd name="T21" fmla="*/ 662 h 468987"/>
                  <a:gd name="T22" fmla="*/ 3037 w 468987"/>
                  <a:gd name="T23" fmla="*/ 997 h 468987"/>
                  <a:gd name="T24" fmla="*/ 2040 w 468987"/>
                  <a:gd name="T25" fmla="*/ 0 h 468987"/>
                  <a:gd name="T26" fmla="*/ 1366 w 468987"/>
                  <a:gd name="T27" fmla="*/ 668 h 468987"/>
                  <a:gd name="T28" fmla="*/ 1700 w 468987"/>
                  <a:gd name="T29" fmla="*/ 1085 h 468987"/>
                  <a:gd name="T30" fmla="*/ 1952 w 468987"/>
                  <a:gd name="T31" fmla="*/ 1858 h 468987"/>
                  <a:gd name="T32" fmla="*/ 1911 w 468987"/>
                  <a:gd name="T33" fmla="*/ 1899 h 468987"/>
                  <a:gd name="T34" fmla="*/ 1126 w 468987"/>
                  <a:gd name="T35" fmla="*/ 1659 h 468987"/>
                  <a:gd name="T36" fmla="*/ 709 w 468987"/>
                  <a:gd name="T37" fmla="*/ 1325 h 468987"/>
                  <a:gd name="T38" fmla="*/ 0 w 468987"/>
                  <a:gd name="T39" fmla="*/ 2040 h 468987"/>
                  <a:gd name="T40" fmla="*/ 997 w 468987"/>
                  <a:gd name="T41" fmla="*/ 3037 h 468987"/>
                  <a:gd name="T42" fmla="*/ 662 w 468987"/>
                  <a:gd name="T43" fmla="*/ 3453 h 468987"/>
                  <a:gd name="T44" fmla="*/ 422 w 468987"/>
                  <a:gd name="T45" fmla="*/ 4239 h 468987"/>
                  <a:gd name="T46" fmla="*/ 463 w 468987"/>
                  <a:gd name="T47" fmla="*/ 4280 h 468987"/>
                  <a:gd name="T48" fmla="*/ 1237 w 468987"/>
                  <a:gd name="T49" fmla="*/ 4028 h 468987"/>
                  <a:gd name="T50" fmla="*/ 1653 w 468987"/>
                  <a:gd name="T51" fmla="*/ 3693 h 468987"/>
                  <a:gd name="T52" fmla="*/ 2650 w 468987"/>
                  <a:gd name="T53" fmla="*/ 4690 h 468987"/>
                  <a:gd name="T54" fmla="*/ 3365 w 468987"/>
                  <a:gd name="T55" fmla="*/ 3975 h 468987"/>
                  <a:gd name="T56" fmla="*/ 3031 w 468987"/>
                  <a:gd name="T57" fmla="*/ 3559 h 46898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68987" h="468987">
                    <a:moveTo>
                      <a:pt x="303083" y="355844"/>
                    </a:moveTo>
                    <a:cubicBezTo>
                      <a:pt x="264392" y="357017"/>
                      <a:pt x="250322" y="307187"/>
                      <a:pt x="277875" y="278461"/>
                    </a:cubicBezTo>
                    <a:lnTo>
                      <a:pt x="281979" y="274358"/>
                    </a:lnTo>
                    <a:cubicBezTo>
                      <a:pt x="310704" y="246805"/>
                      <a:pt x="361707" y="259702"/>
                      <a:pt x="360534" y="298393"/>
                    </a:cubicBezTo>
                    <a:cubicBezTo>
                      <a:pt x="359948" y="320670"/>
                      <a:pt x="386328" y="347637"/>
                      <a:pt x="402157" y="331809"/>
                    </a:cubicBezTo>
                    <a:lnTo>
                      <a:pt x="468988" y="264978"/>
                    </a:lnTo>
                    <a:lnTo>
                      <a:pt x="369328" y="165318"/>
                    </a:lnTo>
                    <a:cubicBezTo>
                      <a:pt x="353499" y="149490"/>
                      <a:pt x="380466" y="123109"/>
                      <a:pt x="402743" y="123695"/>
                    </a:cubicBezTo>
                    <a:cubicBezTo>
                      <a:pt x="441435" y="124868"/>
                      <a:pt x="454332" y="73866"/>
                      <a:pt x="426779" y="45140"/>
                    </a:cubicBezTo>
                    <a:lnTo>
                      <a:pt x="422675" y="41036"/>
                    </a:lnTo>
                    <a:cubicBezTo>
                      <a:pt x="393949" y="13483"/>
                      <a:pt x="344120" y="27553"/>
                      <a:pt x="345292" y="66244"/>
                    </a:cubicBezTo>
                    <a:cubicBezTo>
                      <a:pt x="345878" y="88521"/>
                      <a:pt x="319498" y="115488"/>
                      <a:pt x="303669" y="99660"/>
                    </a:cubicBezTo>
                    <a:lnTo>
                      <a:pt x="204010" y="0"/>
                    </a:lnTo>
                    <a:lnTo>
                      <a:pt x="136593" y="66831"/>
                    </a:lnTo>
                    <a:cubicBezTo>
                      <a:pt x="120764" y="82659"/>
                      <a:pt x="147731" y="109040"/>
                      <a:pt x="170008" y="108453"/>
                    </a:cubicBezTo>
                    <a:cubicBezTo>
                      <a:pt x="208699" y="107281"/>
                      <a:pt x="222769" y="157111"/>
                      <a:pt x="195216" y="185836"/>
                    </a:cubicBezTo>
                    <a:lnTo>
                      <a:pt x="191112" y="189940"/>
                    </a:lnTo>
                    <a:cubicBezTo>
                      <a:pt x="162387" y="217493"/>
                      <a:pt x="111385" y="204596"/>
                      <a:pt x="112557" y="165904"/>
                    </a:cubicBezTo>
                    <a:cubicBezTo>
                      <a:pt x="113143" y="143627"/>
                      <a:pt x="86763" y="116661"/>
                      <a:pt x="70934" y="132489"/>
                    </a:cubicBezTo>
                    <a:lnTo>
                      <a:pt x="0" y="204010"/>
                    </a:lnTo>
                    <a:lnTo>
                      <a:pt x="99660" y="303669"/>
                    </a:lnTo>
                    <a:cubicBezTo>
                      <a:pt x="115488" y="319498"/>
                      <a:pt x="88521" y="345878"/>
                      <a:pt x="66244" y="345292"/>
                    </a:cubicBezTo>
                    <a:cubicBezTo>
                      <a:pt x="27553" y="344120"/>
                      <a:pt x="14656" y="395122"/>
                      <a:pt x="42209" y="423847"/>
                    </a:cubicBezTo>
                    <a:lnTo>
                      <a:pt x="46313" y="427951"/>
                    </a:lnTo>
                    <a:cubicBezTo>
                      <a:pt x="75038" y="455504"/>
                      <a:pt x="124868" y="441435"/>
                      <a:pt x="123695" y="402743"/>
                    </a:cubicBezTo>
                    <a:cubicBezTo>
                      <a:pt x="123109" y="380466"/>
                      <a:pt x="149490" y="353499"/>
                      <a:pt x="165318" y="369328"/>
                    </a:cubicBezTo>
                    <a:lnTo>
                      <a:pt x="264978" y="468988"/>
                    </a:lnTo>
                    <a:lnTo>
                      <a:pt x="336499" y="397467"/>
                    </a:lnTo>
                    <a:cubicBezTo>
                      <a:pt x="352327" y="381639"/>
                      <a:pt x="325946" y="355258"/>
                      <a:pt x="303083" y="355844"/>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nvGrpSpPr>
              <p:cNvPr id="33" name="Graphic 151" descr="Shopping cart"/>
              <p:cNvGrpSpPr>
                <a:grpSpLocks/>
              </p:cNvGrpSpPr>
              <p:nvPr/>
            </p:nvGrpSpPr>
            <p:grpSpPr bwMode="auto">
              <a:xfrm>
                <a:off x="37861" y="10426"/>
                <a:ext cx="4340" cy="4691"/>
                <a:chOff x="37861" y="10426"/>
                <a:chExt cx="4339" cy="4690"/>
              </a:xfrm>
            </p:grpSpPr>
            <p:sp>
              <p:nvSpPr>
                <p:cNvPr id="55" name="Freeform: Shape 7324"/>
                <p:cNvSpPr>
                  <a:spLocks/>
                </p:cNvSpPr>
                <p:nvPr/>
              </p:nvSpPr>
              <p:spPr bwMode="auto">
                <a:xfrm>
                  <a:off x="37861" y="10426"/>
                  <a:ext cx="4339" cy="3987"/>
                </a:xfrm>
                <a:custGeom>
                  <a:avLst/>
                  <a:gdLst>
                    <a:gd name="T0" fmla="*/ 70348 w 433813"/>
                    <a:gd name="T1" fmla="*/ 134834 h 398639"/>
                    <a:gd name="T2" fmla="*/ 134834 w 433813"/>
                    <a:gd name="T3" fmla="*/ 93798 h 398639"/>
                    <a:gd name="T4" fmla="*/ 222769 w 433813"/>
                    <a:gd name="T5" fmla="*/ 93798 h 398639"/>
                    <a:gd name="T6" fmla="*/ 158283 w 433813"/>
                    <a:gd name="T7" fmla="*/ 134834 h 398639"/>
                    <a:gd name="T8" fmla="*/ 222769 w 433813"/>
                    <a:gd name="T9" fmla="*/ 93798 h 398639"/>
                    <a:gd name="T10" fmla="*/ 310704 w 433813"/>
                    <a:gd name="T11" fmla="*/ 134834 h 398639"/>
                    <a:gd name="T12" fmla="*/ 246218 w 433813"/>
                    <a:gd name="T13" fmla="*/ 93798 h 398639"/>
                    <a:gd name="T14" fmla="*/ 398639 w 433813"/>
                    <a:gd name="T15" fmla="*/ 93798 h 398639"/>
                    <a:gd name="T16" fmla="*/ 334154 w 433813"/>
                    <a:gd name="T17" fmla="*/ 134834 h 398639"/>
                    <a:gd name="T18" fmla="*/ 398639 w 433813"/>
                    <a:gd name="T19" fmla="*/ 93798 h 398639"/>
                    <a:gd name="T20" fmla="*/ 334154 w 433813"/>
                    <a:gd name="T21" fmla="*/ 199320 h 398639"/>
                    <a:gd name="T22" fmla="*/ 398639 w 433813"/>
                    <a:gd name="T23" fmla="*/ 158283 h 398639"/>
                    <a:gd name="T24" fmla="*/ 398639 w 433813"/>
                    <a:gd name="T25" fmla="*/ 249150 h 398639"/>
                    <a:gd name="T26" fmla="*/ 334154 w 433813"/>
                    <a:gd name="T27" fmla="*/ 222769 h 398639"/>
                    <a:gd name="T28" fmla="*/ 398639 w 433813"/>
                    <a:gd name="T29" fmla="*/ 249150 h 398639"/>
                    <a:gd name="T30" fmla="*/ 134834 w 433813"/>
                    <a:gd name="T31" fmla="*/ 272599 h 398639"/>
                    <a:gd name="T32" fmla="*/ 70348 w 433813"/>
                    <a:gd name="T33" fmla="*/ 222769 h 398639"/>
                    <a:gd name="T34" fmla="*/ 134834 w 433813"/>
                    <a:gd name="T35" fmla="*/ 199320 h 398639"/>
                    <a:gd name="T36" fmla="*/ 70348 w 433813"/>
                    <a:gd name="T37" fmla="*/ 158283 h 398639"/>
                    <a:gd name="T38" fmla="*/ 134834 w 433813"/>
                    <a:gd name="T39" fmla="*/ 199320 h 398639"/>
                    <a:gd name="T40" fmla="*/ 158283 w 433813"/>
                    <a:gd name="T41" fmla="*/ 199320 h 398639"/>
                    <a:gd name="T42" fmla="*/ 222769 w 433813"/>
                    <a:gd name="T43" fmla="*/ 158283 h 398639"/>
                    <a:gd name="T44" fmla="*/ 246218 w 433813"/>
                    <a:gd name="T45" fmla="*/ 199320 h 398639"/>
                    <a:gd name="T46" fmla="*/ 310704 w 433813"/>
                    <a:gd name="T47" fmla="*/ 158283 h 398639"/>
                    <a:gd name="T48" fmla="*/ 246218 w 433813"/>
                    <a:gd name="T49" fmla="*/ 199320 h 398639"/>
                    <a:gd name="T50" fmla="*/ 158283 w 433813"/>
                    <a:gd name="T51" fmla="*/ 270840 h 398639"/>
                    <a:gd name="T52" fmla="*/ 222769 w 433813"/>
                    <a:gd name="T53" fmla="*/ 222769 h 398639"/>
                    <a:gd name="T54" fmla="*/ 246218 w 433813"/>
                    <a:gd name="T55" fmla="*/ 222769 h 398639"/>
                    <a:gd name="T56" fmla="*/ 310704 w 433813"/>
                    <a:gd name="T57" fmla="*/ 256771 h 398639"/>
                    <a:gd name="T58" fmla="*/ 246218 w 433813"/>
                    <a:gd name="T59" fmla="*/ 222769 h 398639"/>
                    <a:gd name="T60" fmla="*/ 433813 w 433813"/>
                    <a:gd name="T61" fmla="*/ 58623 h 398639"/>
                    <a:gd name="T62" fmla="*/ 70348 w 433813"/>
                    <a:gd name="T63" fmla="*/ 52761 h 398639"/>
                    <a:gd name="T64" fmla="*/ 0 w 433813"/>
                    <a:gd name="T65" fmla="*/ 17587 h 398639"/>
                    <a:gd name="T66" fmla="*/ 35174 w 433813"/>
                    <a:gd name="T67" fmla="*/ 52761 h 398639"/>
                    <a:gd name="T68" fmla="*/ 87935 w 433813"/>
                    <a:gd name="T69" fmla="*/ 398639 h 398639"/>
                    <a:gd name="T70" fmla="*/ 363465 w 433813"/>
                    <a:gd name="T71" fmla="*/ 398639 h 398639"/>
                    <a:gd name="T72" fmla="*/ 433813 w 433813"/>
                    <a:gd name="T73" fmla="*/ 381052 h 398639"/>
                    <a:gd name="T74" fmla="*/ 87935 w 433813"/>
                    <a:gd name="T75" fmla="*/ 363465 h 398639"/>
                    <a:gd name="T76" fmla="*/ 70348 w 433813"/>
                    <a:gd name="T77" fmla="*/ 313635 h 398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3813" h="398639">
                      <a:moveTo>
                        <a:pt x="134834" y="134834"/>
                      </a:moveTo>
                      <a:lnTo>
                        <a:pt x="70348" y="134834"/>
                      </a:lnTo>
                      <a:lnTo>
                        <a:pt x="70348" y="93798"/>
                      </a:lnTo>
                      <a:lnTo>
                        <a:pt x="134834" y="93798"/>
                      </a:lnTo>
                      <a:lnTo>
                        <a:pt x="134834" y="134834"/>
                      </a:lnTo>
                      <a:close/>
                      <a:moveTo>
                        <a:pt x="222769" y="93798"/>
                      </a:moveTo>
                      <a:lnTo>
                        <a:pt x="222769" y="134834"/>
                      </a:lnTo>
                      <a:lnTo>
                        <a:pt x="158283" y="134834"/>
                      </a:lnTo>
                      <a:lnTo>
                        <a:pt x="158283" y="93798"/>
                      </a:lnTo>
                      <a:lnTo>
                        <a:pt x="222769" y="93798"/>
                      </a:lnTo>
                      <a:close/>
                      <a:moveTo>
                        <a:pt x="310704" y="93798"/>
                      </a:moveTo>
                      <a:lnTo>
                        <a:pt x="310704" y="134834"/>
                      </a:lnTo>
                      <a:lnTo>
                        <a:pt x="246218" y="134834"/>
                      </a:lnTo>
                      <a:lnTo>
                        <a:pt x="246218" y="93798"/>
                      </a:lnTo>
                      <a:lnTo>
                        <a:pt x="310704" y="93798"/>
                      </a:lnTo>
                      <a:close/>
                      <a:moveTo>
                        <a:pt x="398639" y="93798"/>
                      </a:moveTo>
                      <a:lnTo>
                        <a:pt x="398639" y="134834"/>
                      </a:lnTo>
                      <a:lnTo>
                        <a:pt x="334154" y="134834"/>
                      </a:lnTo>
                      <a:lnTo>
                        <a:pt x="334154" y="93798"/>
                      </a:lnTo>
                      <a:lnTo>
                        <a:pt x="398639" y="93798"/>
                      </a:lnTo>
                      <a:close/>
                      <a:moveTo>
                        <a:pt x="398639" y="199320"/>
                      </a:moveTo>
                      <a:lnTo>
                        <a:pt x="334154" y="199320"/>
                      </a:lnTo>
                      <a:lnTo>
                        <a:pt x="334154" y="158283"/>
                      </a:lnTo>
                      <a:lnTo>
                        <a:pt x="398639" y="158283"/>
                      </a:lnTo>
                      <a:lnTo>
                        <a:pt x="398639" y="199320"/>
                      </a:lnTo>
                      <a:close/>
                      <a:moveTo>
                        <a:pt x="398639" y="249150"/>
                      </a:moveTo>
                      <a:lnTo>
                        <a:pt x="334154" y="255012"/>
                      </a:lnTo>
                      <a:lnTo>
                        <a:pt x="334154" y="222769"/>
                      </a:lnTo>
                      <a:lnTo>
                        <a:pt x="398639" y="222769"/>
                      </a:lnTo>
                      <a:lnTo>
                        <a:pt x="398639" y="249150"/>
                      </a:lnTo>
                      <a:close/>
                      <a:moveTo>
                        <a:pt x="134834" y="222769"/>
                      </a:moveTo>
                      <a:lnTo>
                        <a:pt x="134834" y="272599"/>
                      </a:lnTo>
                      <a:lnTo>
                        <a:pt x="70348" y="278461"/>
                      </a:lnTo>
                      <a:lnTo>
                        <a:pt x="70348" y="222769"/>
                      </a:lnTo>
                      <a:lnTo>
                        <a:pt x="134834" y="222769"/>
                      </a:lnTo>
                      <a:close/>
                      <a:moveTo>
                        <a:pt x="134834" y="199320"/>
                      </a:moveTo>
                      <a:lnTo>
                        <a:pt x="70348" y="199320"/>
                      </a:lnTo>
                      <a:lnTo>
                        <a:pt x="70348" y="158283"/>
                      </a:lnTo>
                      <a:lnTo>
                        <a:pt x="134834" y="158283"/>
                      </a:lnTo>
                      <a:lnTo>
                        <a:pt x="134834" y="199320"/>
                      </a:lnTo>
                      <a:close/>
                      <a:moveTo>
                        <a:pt x="222769" y="199320"/>
                      </a:moveTo>
                      <a:lnTo>
                        <a:pt x="158283" y="199320"/>
                      </a:lnTo>
                      <a:lnTo>
                        <a:pt x="158283" y="158283"/>
                      </a:lnTo>
                      <a:lnTo>
                        <a:pt x="222769" y="158283"/>
                      </a:lnTo>
                      <a:lnTo>
                        <a:pt x="222769" y="199320"/>
                      </a:lnTo>
                      <a:close/>
                      <a:moveTo>
                        <a:pt x="246218" y="199320"/>
                      </a:moveTo>
                      <a:lnTo>
                        <a:pt x="246218" y="158283"/>
                      </a:lnTo>
                      <a:lnTo>
                        <a:pt x="310704" y="158283"/>
                      </a:lnTo>
                      <a:lnTo>
                        <a:pt x="310704" y="199320"/>
                      </a:lnTo>
                      <a:lnTo>
                        <a:pt x="246218" y="199320"/>
                      </a:lnTo>
                      <a:close/>
                      <a:moveTo>
                        <a:pt x="222769" y="264978"/>
                      </a:moveTo>
                      <a:lnTo>
                        <a:pt x="158283" y="270840"/>
                      </a:lnTo>
                      <a:lnTo>
                        <a:pt x="158283" y="222769"/>
                      </a:lnTo>
                      <a:lnTo>
                        <a:pt x="222769" y="222769"/>
                      </a:lnTo>
                      <a:lnTo>
                        <a:pt x="222769" y="264978"/>
                      </a:lnTo>
                      <a:close/>
                      <a:moveTo>
                        <a:pt x="246218" y="222769"/>
                      </a:moveTo>
                      <a:lnTo>
                        <a:pt x="310704" y="222769"/>
                      </a:lnTo>
                      <a:lnTo>
                        <a:pt x="310704" y="256771"/>
                      </a:lnTo>
                      <a:lnTo>
                        <a:pt x="246218" y="262633"/>
                      </a:lnTo>
                      <a:lnTo>
                        <a:pt x="246218" y="222769"/>
                      </a:lnTo>
                      <a:close/>
                      <a:moveTo>
                        <a:pt x="433813" y="281393"/>
                      </a:moveTo>
                      <a:lnTo>
                        <a:pt x="433813" y="58623"/>
                      </a:lnTo>
                      <a:lnTo>
                        <a:pt x="70348" y="58623"/>
                      </a:lnTo>
                      <a:lnTo>
                        <a:pt x="70348" y="52761"/>
                      </a:lnTo>
                      <a:cubicBezTo>
                        <a:pt x="70348" y="23449"/>
                        <a:pt x="46899" y="0"/>
                        <a:pt x="17587" y="0"/>
                      </a:cubicBezTo>
                      <a:cubicBezTo>
                        <a:pt x="7621" y="0"/>
                        <a:pt x="0" y="7621"/>
                        <a:pt x="0" y="17587"/>
                      </a:cubicBezTo>
                      <a:cubicBezTo>
                        <a:pt x="0" y="27553"/>
                        <a:pt x="7621" y="35174"/>
                        <a:pt x="17587" y="35174"/>
                      </a:cubicBezTo>
                      <a:cubicBezTo>
                        <a:pt x="27553" y="35174"/>
                        <a:pt x="35174" y="42795"/>
                        <a:pt x="35174" y="52761"/>
                      </a:cubicBezTo>
                      <a:lnTo>
                        <a:pt x="35174" y="345878"/>
                      </a:lnTo>
                      <a:cubicBezTo>
                        <a:pt x="35174" y="375190"/>
                        <a:pt x="58623" y="398639"/>
                        <a:pt x="87935" y="398639"/>
                      </a:cubicBezTo>
                      <a:lnTo>
                        <a:pt x="105522" y="398639"/>
                      </a:lnTo>
                      <a:lnTo>
                        <a:pt x="363465" y="398639"/>
                      </a:lnTo>
                      <a:lnTo>
                        <a:pt x="416226" y="398639"/>
                      </a:lnTo>
                      <a:cubicBezTo>
                        <a:pt x="426192" y="398639"/>
                        <a:pt x="433813" y="391018"/>
                        <a:pt x="433813" y="381052"/>
                      </a:cubicBezTo>
                      <a:cubicBezTo>
                        <a:pt x="433813" y="371086"/>
                        <a:pt x="426192" y="363465"/>
                        <a:pt x="416226" y="363465"/>
                      </a:cubicBezTo>
                      <a:lnTo>
                        <a:pt x="87935" y="363465"/>
                      </a:lnTo>
                      <a:cubicBezTo>
                        <a:pt x="77969" y="363465"/>
                        <a:pt x="70348" y="355844"/>
                        <a:pt x="70348" y="345878"/>
                      </a:cubicBezTo>
                      <a:lnTo>
                        <a:pt x="70348" y="313635"/>
                      </a:lnTo>
                      <a:lnTo>
                        <a:pt x="433813" y="281393"/>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6" name="Freeform: Shape 7325"/>
                <p:cNvSpPr>
                  <a:spLocks/>
                </p:cNvSpPr>
                <p:nvPr/>
              </p:nvSpPr>
              <p:spPr bwMode="auto">
                <a:xfrm>
                  <a:off x="38565" y="14413"/>
                  <a:ext cx="703" cy="703"/>
                </a:xfrm>
                <a:custGeom>
                  <a:avLst/>
                  <a:gdLst>
                    <a:gd name="T0" fmla="*/ 703 w 70348"/>
                    <a:gd name="T1" fmla="*/ 352 h 70348"/>
                    <a:gd name="T2" fmla="*/ 352 w 70348"/>
                    <a:gd name="T3" fmla="*/ 703 h 70348"/>
                    <a:gd name="T4" fmla="*/ 0 w 70348"/>
                    <a:gd name="T5" fmla="*/ 352 h 70348"/>
                    <a:gd name="T6" fmla="*/ 352 w 70348"/>
                    <a:gd name="T7" fmla="*/ 0 h 70348"/>
                    <a:gd name="T8" fmla="*/ 703 w 70348"/>
                    <a:gd name="T9" fmla="*/ 352 h 70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348" h="70348">
                      <a:moveTo>
                        <a:pt x="70348" y="35174"/>
                      </a:moveTo>
                      <a:cubicBezTo>
                        <a:pt x="70348" y="54600"/>
                        <a:pt x="54600" y="70348"/>
                        <a:pt x="35174" y="70348"/>
                      </a:cubicBezTo>
                      <a:cubicBezTo>
                        <a:pt x="15748" y="70348"/>
                        <a:pt x="0" y="54600"/>
                        <a:pt x="0" y="35174"/>
                      </a:cubicBezTo>
                      <a:cubicBezTo>
                        <a:pt x="0" y="15748"/>
                        <a:pt x="15748" y="0"/>
                        <a:pt x="35174" y="0"/>
                      </a:cubicBezTo>
                      <a:cubicBezTo>
                        <a:pt x="54600" y="0"/>
                        <a:pt x="70348" y="15748"/>
                        <a:pt x="70348" y="35174"/>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7" name="Freeform: Shape 7326"/>
                <p:cNvSpPr>
                  <a:spLocks/>
                </p:cNvSpPr>
                <p:nvPr/>
              </p:nvSpPr>
              <p:spPr bwMode="auto">
                <a:xfrm>
                  <a:off x="41144" y="14413"/>
                  <a:ext cx="704" cy="703"/>
                </a:xfrm>
                <a:custGeom>
                  <a:avLst/>
                  <a:gdLst>
                    <a:gd name="T0" fmla="*/ 704 w 70348"/>
                    <a:gd name="T1" fmla="*/ 352 h 70348"/>
                    <a:gd name="T2" fmla="*/ 352 w 70348"/>
                    <a:gd name="T3" fmla="*/ 703 h 70348"/>
                    <a:gd name="T4" fmla="*/ 0 w 70348"/>
                    <a:gd name="T5" fmla="*/ 352 h 70348"/>
                    <a:gd name="T6" fmla="*/ 352 w 70348"/>
                    <a:gd name="T7" fmla="*/ 0 h 70348"/>
                    <a:gd name="T8" fmla="*/ 704 w 70348"/>
                    <a:gd name="T9" fmla="*/ 352 h 70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348" h="70348">
                      <a:moveTo>
                        <a:pt x="70348" y="35174"/>
                      </a:moveTo>
                      <a:cubicBezTo>
                        <a:pt x="70348" y="54600"/>
                        <a:pt x="54600" y="70348"/>
                        <a:pt x="35174" y="70348"/>
                      </a:cubicBezTo>
                      <a:cubicBezTo>
                        <a:pt x="15748" y="70348"/>
                        <a:pt x="0" y="54600"/>
                        <a:pt x="0" y="35174"/>
                      </a:cubicBezTo>
                      <a:cubicBezTo>
                        <a:pt x="0" y="15748"/>
                        <a:pt x="15748" y="0"/>
                        <a:pt x="35174" y="0"/>
                      </a:cubicBezTo>
                      <a:cubicBezTo>
                        <a:pt x="54600" y="0"/>
                        <a:pt x="70348" y="15748"/>
                        <a:pt x="70348" y="35174"/>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34" name="Graphic 137" descr="Bonfire"/>
              <p:cNvGrpSpPr>
                <a:grpSpLocks/>
              </p:cNvGrpSpPr>
              <p:nvPr/>
            </p:nvGrpSpPr>
            <p:grpSpPr bwMode="auto">
              <a:xfrm>
                <a:off x="51570" y="5166"/>
                <a:ext cx="3861" cy="4912"/>
                <a:chOff x="51570" y="5166"/>
                <a:chExt cx="3861" cy="4912"/>
              </a:xfrm>
            </p:grpSpPr>
            <p:sp>
              <p:nvSpPr>
                <p:cNvPr id="52" name="Freeform: Shape 7328"/>
                <p:cNvSpPr>
                  <a:spLocks/>
                </p:cNvSpPr>
                <p:nvPr/>
              </p:nvSpPr>
              <p:spPr bwMode="auto">
                <a:xfrm>
                  <a:off x="52424" y="5166"/>
                  <a:ext cx="2167" cy="3171"/>
                </a:xfrm>
                <a:custGeom>
                  <a:avLst/>
                  <a:gdLst>
                    <a:gd name="T0" fmla="*/ 2038 w 216613"/>
                    <a:gd name="T1" fmla="*/ 1629 h 317152"/>
                    <a:gd name="T2" fmla="*/ 1558 w 216613"/>
                    <a:gd name="T3" fmla="*/ 2051 h 317152"/>
                    <a:gd name="T4" fmla="*/ 1399 w 216613"/>
                    <a:gd name="T5" fmla="*/ 1477 h 317152"/>
                    <a:gd name="T6" fmla="*/ 901 w 216613"/>
                    <a:gd name="T7" fmla="*/ 0 h 317152"/>
                    <a:gd name="T8" fmla="*/ 519 w 216613"/>
                    <a:gd name="T9" fmla="*/ 1172 h 317152"/>
                    <a:gd name="T10" fmla="*/ 80 w 216613"/>
                    <a:gd name="T11" fmla="*/ 1688 h 317152"/>
                    <a:gd name="T12" fmla="*/ 443 w 216613"/>
                    <a:gd name="T13" fmla="*/ 2960 h 317152"/>
                    <a:gd name="T14" fmla="*/ 666 w 216613"/>
                    <a:gd name="T15" fmla="*/ 1782 h 317152"/>
                    <a:gd name="T16" fmla="*/ 813 w 216613"/>
                    <a:gd name="T17" fmla="*/ 2591 h 317152"/>
                    <a:gd name="T18" fmla="*/ 1082 w 216613"/>
                    <a:gd name="T19" fmla="*/ 3171 h 317152"/>
                    <a:gd name="T20" fmla="*/ 2079 w 216613"/>
                    <a:gd name="T21" fmla="*/ 2503 h 317152"/>
                    <a:gd name="T22" fmla="*/ 2038 w 216613"/>
                    <a:gd name="T23" fmla="*/ 1629 h 3171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613" h="317152">
                      <a:moveTo>
                        <a:pt x="203762" y="162973"/>
                      </a:moveTo>
                      <a:cubicBezTo>
                        <a:pt x="210210" y="189940"/>
                        <a:pt x="182657" y="216320"/>
                        <a:pt x="155690" y="205182"/>
                      </a:cubicBezTo>
                      <a:cubicBezTo>
                        <a:pt x="132827" y="196975"/>
                        <a:pt x="124034" y="170594"/>
                        <a:pt x="139862" y="147731"/>
                      </a:cubicBezTo>
                      <a:cubicBezTo>
                        <a:pt x="175622" y="100246"/>
                        <a:pt x="149242" y="25794"/>
                        <a:pt x="90032" y="0"/>
                      </a:cubicBezTo>
                      <a:cubicBezTo>
                        <a:pt x="116999" y="51002"/>
                        <a:pt x="75963" y="97315"/>
                        <a:pt x="51927" y="117247"/>
                      </a:cubicBezTo>
                      <a:cubicBezTo>
                        <a:pt x="28478" y="136593"/>
                        <a:pt x="12649" y="157111"/>
                        <a:pt x="7959" y="168836"/>
                      </a:cubicBezTo>
                      <a:cubicBezTo>
                        <a:pt x="-16076" y="226873"/>
                        <a:pt x="19684" y="282565"/>
                        <a:pt x="44306" y="296048"/>
                      </a:cubicBezTo>
                      <a:cubicBezTo>
                        <a:pt x="33167" y="270840"/>
                        <a:pt x="23201" y="223355"/>
                        <a:pt x="66583" y="178215"/>
                      </a:cubicBezTo>
                      <a:cubicBezTo>
                        <a:pt x="66583" y="178215"/>
                        <a:pt x="54272" y="226286"/>
                        <a:pt x="81239" y="259116"/>
                      </a:cubicBezTo>
                      <a:cubicBezTo>
                        <a:pt x="108205" y="292531"/>
                        <a:pt x="108205" y="317153"/>
                        <a:pt x="108205" y="317153"/>
                      </a:cubicBezTo>
                      <a:cubicBezTo>
                        <a:pt x="150414" y="317153"/>
                        <a:pt x="190865" y="291945"/>
                        <a:pt x="207865" y="250322"/>
                      </a:cubicBezTo>
                      <a:cubicBezTo>
                        <a:pt x="219590" y="225114"/>
                        <a:pt x="220762" y="185836"/>
                        <a:pt x="203762" y="162973"/>
                      </a:cubicBezTo>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3" name="Freeform: Shape 7329"/>
                <p:cNvSpPr>
                  <a:spLocks/>
                </p:cNvSpPr>
                <p:nvPr/>
              </p:nvSpPr>
              <p:spPr bwMode="auto">
                <a:xfrm>
                  <a:off x="51570" y="8098"/>
                  <a:ext cx="3847" cy="1980"/>
                </a:xfrm>
                <a:custGeom>
                  <a:avLst/>
                  <a:gdLst>
                    <a:gd name="T0" fmla="*/ 3713 w 384707"/>
                    <a:gd name="T1" fmla="*/ 1365 h 198020"/>
                    <a:gd name="T2" fmla="*/ 412 w 384707"/>
                    <a:gd name="T3" fmla="*/ 17 h 198020"/>
                    <a:gd name="T4" fmla="*/ 90 w 384707"/>
                    <a:gd name="T5" fmla="*/ 146 h 198020"/>
                    <a:gd name="T6" fmla="*/ 19 w 384707"/>
                    <a:gd name="T7" fmla="*/ 310 h 198020"/>
                    <a:gd name="T8" fmla="*/ 148 w 384707"/>
                    <a:gd name="T9" fmla="*/ 615 h 198020"/>
                    <a:gd name="T10" fmla="*/ 1075 w 384707"/>
                    <a:gd name="T11" fmla="*/ 990 h 198020"/>
                    <a:gd name="T12" fmla="*/ 160 w 384707"/>
                    <a:gd name="T13" fmla="*/ 1365 h 198020"/>
                    <a:gd name="T14" fmla="*/ 31 w 384707"/>
                    <a:gd name="T15" fmla="*/ 1670 h 198020"/>
                    <a:gd name="T16" fmla="*/ 101 w 384707"/>
                    <a:gd name="T17" fmla="*/ 1834 h 198020"/>
                    <a:gd name="T18" fmla="*/ 412 w 384707"/>
                    <a:gd name="T19" fmla="*/ 1963 h 198020"/>
                    <a:gd name="T20" fmla="*/ 1931 w 384707"/>
                    <a:gd name="T21" fmla="*/ 1342 h 198020"/>
                    <a:gd name="T22" fmla="*/ 3449 w 384707"/>
                    <a:gd name="T23" fmla="*/ 1963 h 198020"/>
                    <a:gd name="T24" fmla="*/ 3760 w 384707"/>
                    <a:gd name="T25" fmla="*/ 1834 h 198020"/>
                    <a:gd name="T26" fmla="*/ 3830 w 384707"/>
                    <a:gd name="T27" fmla="*/ 1670 h 198020"/>
                    <a:gd name="T28" fmla="*/ 3713 w 384707"/>
                    <a:gd name="T29" fmla="*/ 1365 h 1980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4707" h="198020">
                      <a:moveTo>
                        <a:pt x="371270" y="136529"/>
                      </a:moveTo>
                      <a:lnTo>
                        <a:pt x="41220" y="1696"/>
                      </a:lnTo>
                      <a:cubicBezTo>
                        <a:pt x="27736" y="-2994"/>
                        <a:pt x="14253" y="2282"/>
                        <a:pt x="8977" y="14593"/>
                      </a:cubicBezTo>
                      <a:lnTo>
                        <a:pt x="1942" y="31007"/>
                      </a:lnTo>
                      <a:cubicBezTo>
                        <a:pt x="-3334" y="42732"/>
                        <a:pt x="2528" y="56802"/>
                        <a:pt x="14839" y="61491"/>
                      </a:cubicBezTo>
                      <a:lnTo>
                        <a:pt x="107464" y="99010"/>
                      </a:lnTo>
                      <a:lnTo>
                        <a:pt x="16012" y="136529"/>
                      </a:lnTo>
                      <a:cubicBezTo>
                        <a:pt x="3701" y="141219"/>
                        <a:pt x="-2162" y="155289"/>
                        <a:pt x="3114" y="167014"/>
                      </a:cubicBezTo>
                      <a:lnTo>
                        <a:pt x="10149" y="183428"/>
                      </a:lnTo>
                      <a:cubicBezTo>
                        <a:pt x="15425" y="195153"/>
                        <a:pt x="28909" y="201015"/>
                        <a:pt x="41220" y="196325"/>
                      </a:cubicBezTo>
                      <a:lnTo>
                        <a:pt x="193054" y="134185"/>
                      </a:lnTo>
                      <a:lnTo>
                        <a:pt x="344889" y="196325"/>
                      </a:lnTo>
                      <a:cubicBezTo>
                        <a:pt x="357200" y="201015"/>
                        <a:pt x="370683" y="195739"/>
                        <a:pt x="375959" y="183428"/>
                      </a:cubicBezTo>
                      <a:lnTo>
                        <a:pt x="382994" y="167014"/>
                      </a:lnTo>
                      <a:cubicBezTo>
                        <a:pt x="387684" y="155289"/>
                        <a:pt x="382408" y="141219"/>
                        <a:pt x="371270" y="136529"/>
                      </a:cubicBezTo>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4" name="Freeform: Shape 7330"/>
                <p:cNvSpPr>
                  <a:spLocks/>
                </p:cNvSpPr>
                <p:nvPr/>
              </p:nvSpPr>
              <p:spPr bwMode="auto">
                <a:xfrm>
                  <a:off x="53817" y="8098"/>
                  <a:ext cx="1614" cy="867"/>
                </a:xfrm>
                <a:custGeom>
                  <a:avLst/>
                  <a:gdLst>
                    <a:gd name="T0" fmla="*/ 1466 w 161397"/>
                    <a:gd name="T1" fmla="*/ 615 h 86622"/>
                    <a:gd name="T2" fmla="*/ 1595 w 161397"/>
                    <a:gd name="T3" fmla="*/ 310 h 86622"/>
                    <a:gd name="T4" fmla="*/ 1524 w 161397"/>
                    <a:gd name="T5" fmla="*/ 145 h 86622"/>
                    <a:gd name="T6" fmla="*/ 1214 w 161397"/>
                    <a:gd name="T7" fmla="*/ 16 h 86622"/>
                    <a:gd name="T8" fmla="*/ 0 w 161397"/>
                    <a:gd name="T9" fmla="*/ 515 h 86622"/>
                    <a:gd name="T10" fmla="*/ 856 w 161397"/>
                    <a:gd name="T11" fmla="*/ 867 h 86622"/>
                    <a:gd name="T12" fmla="*/ 1466 w 161397"/>
                    <a:gd name="T13" fmla="*/ 615 h 866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1397" h="86622">
                      <a:moveTo>
                        <a:pt x="146559" y="61415"/>
                      </a:moveTo>
                      <a:cubicBezTo>
                        <a:pt x="158870" y="56725"/>
                        <a:pt x="164732" y="42655"/>
                        <a:pt x="159456" y="30931"/>
                      </a:cubicBezTo>
                      <a:lnTo>
                        <a:pt x="152421" y="14516"/>
                      </a:lnTo>
                      <a:cubicBezTo>
                        <a:pt x="147145" y="2791"/>
                        <a:pt x="133661" y="-3071"/>
                        <a:pt x="121351" y="1619"/>
                      </a:cubicBezTo>
                      <a:lnTo>
                        <a:pt x="0" y="51449"/>
                      </a:lnTo>
                      <a:lnTo>
                        <a:pt x="85590" y="86623"/>
                      </a:lnTo>
                      <a:lnTo>
                        <a:pt x="146559" y="61415"/>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35" name="Graphic 139" descr="Box trolley"/>
              <p:cNvGrpSpPr>
                <a:grpSpLocks/>
              </p:cNvGrpSpPr>
              <p:nvPr/>
            </p:nvGrpSpPr>
            <p:grpSpPr bwMode="auto">
              <a:xfrm>
                <a:off x="64687" y="11277"/>
                <a:ext cx="3990" cy="4450"/>
                <a:chOff x="64703" y="11280"/>
                <a:chExt cx="3990" cy="4450"/>
              </a:xfrm>
            </p:grpSpPr>
            <p:sp>
              <p:nvSpPr>
                <p:cNvPr id="48" name="Freeform: Shape 7332"/>
                <p:cNvSpPr>
                  <a:spLocks/>
                </p:cNvSpPr>
                <p:nvPr/>
              </p:nvSpPr>
              <p:spPr bwMode="auto">
                <a:xfrm>
                  <a:off x="65205" y="14030"/>
                  <a:ext cx="1700" cy="1700"/>
                </a:xfrm>
                <a:custGeom>
                  <a:avLst/>
                  <a:gdLst>
                    <a:gd name="T0" fmla="*/ 850 w 170007"/>
                    <a:gd name="T1" fmla="*/ 1143 h 170007"/>
                    <a:gd name="T2" fmla="*/ 557 w 170007"/>
                    <a:gd name="T3" fmla="*/ 850 h 170007"/>
                    <a:gd name="T4" fmla="*/ 850 w 170007"/>
                    <a:gd name="T5" fmla="*/ 557 h 170007"/>
                    <a:gd name="T6" fmla="*/ 1143 w 170007"/>
                    <a:gd name="T7" fmla="*/ 850 h 170007"/>
                    <a:gd name="T8" fmla="*/ 850 w 170007"/>
                    <a:gd name="T9" fmla="*/ 1143 h 170007"/>
                    <a:gd name="T10" fmla="*/ 850 w 170007"/>
                    <a:gd name="T11" fmla="*/ 0 h 170007"/>
                    <a:gd name="T12" fmla="*/ 0 w 170007"/>
                    <a:gd name="T13" fmla="*/ 850 h 170007"/>
                    <a:gd name="T14" fmla="*/ 850 w 170007"/>
                    <a:gd name="T15" fmla="*/ 1700 h 170007"/>
                    <a:gd name="T16" fmla="*/ 1700 w 170007"/>
                    <a:gd name="T17" fmla="*/ 850 h 170007"/>
                    <a:gd name="T18" fmla="*/ 850 w 170007"/>
                    <a:gd name="T19" fmla="*/ 0 h 1700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007" h="170007">
                      <a:moveTo>
                        <a:pt x="85004" y="114316"/>
                      </a:moveTo>
                      <a:cubicBezTo>
                        <a:pt x="68589" y="114316"/>
                        <a:pt x="55692" y="101419"/>
                        <a:pt x="55692" y="85004"/>
                      </a:cubicBezTo>
                      <a:cubicBezTo>
                        <a:pt x="55692" y="68589"/>
                        <a:pt x="68589" y="55692"/>
                        <a:pt x="85004" y="55692"/>
                      </a:cubicBezTo>
                      <a:cubicBezTo>
                        <a:pt x="101419" y="55692"/>
                        <a:pt x="114316" y="68589"/>
                        <a:pt x="114316" y="85004"/>
                      </a:cubicBezTo>
                      <a:cubicBezTo>
                        <a:pt x="114316" y="101419"/>
                        <a:pt x="100832" y="114316"/>
                        <a:pt x="85004" y="114316"/>
                      </a:cubicBezTo>
                      <a:close/>
                      <a:moveTo>
                        <a:pt x="85004" y="0"/>
                      </a:moveTo>
                      <a:cubicBezTo>
                        <a:pt x="38105" y="0"/>
                        <a:pt x="0" y="38105"/>
                        <a:pt x="0" y="85004"/>
                      </a:cubicBezTo>
                      <a:cubicBezTo>
                        <a:pt x="0" y="131903"/>
                        <a:pt x="38105" y="170008"/>
                        <a:pt x="85004" y="170008"/>
                      </a:cubicBezTo>
                      <a:cubicBezTo>
                        <a:pt x="131903" y="170008"/>
                        <a:pt x="170008" y="131903"/>
                        <a:pt x="170008" y="85004"/>
                      </a:cubicBezTo>
                      <a:cubicBezTo>
                        <a:pt x="170008" y="38105"/>
                        <a:pt x="131903" y="0"/>
                        <a:pt x="85004" y="0"/>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9" name="Freeform: Shape 7333"/>
                <p:cNvSpPr>
                  <a:spLocks/>
                </p:cNvSpPr>
                <p:nvPr/>
              </p:nvSpPr>
              <p:spPr bwMode="auto">
                <a:xfrm rot="-6750026">
                  <a:off x="66963" y="12645"/>
                  <a:ext cx="1525" cy="1935"/>
                </a:xfrm>
                <a:custGeom>
                  <a:avLst/>
                  <a:gdLst>
                    <a:gd name="T0" fmla="*/ 0 w 152424"/>
                    <a:gd name="T1" fmla="*/ 0 h 193462"/>
                    <a:gd name="T2" fmla="*/ 1525 w 152424"/>
                    <a:gd name="T3" fmla="*/ 0 h 193462"/>
                    <a:gd name="T4" fmla="*/ 1525 w 152424"/>
                    <a:gd name="T5" fmla="*/ 1935 h 193462"/>
                    <a:gd name="T6" fmla="*/ 0 w 152424"/>
                    <a:gd name="T7" fmla="*/ 1935 h 1934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424" h="193462">
                      <a:moveTo>
                        <a:pt x="0" y="0"/>
                      </a:moveTo>
                      <a:lnTo>
                        <a:pt x="152425" y="0"/>
                      </a:lnTo>
                      <a:lnTo>
                        <a:pt x="152425" y="193462"/>
                      </a:lnTo>
                      <a:lnTo>
                        <a:pt x="0" y="193462"/>
                      </a:lnTo>
                      <a:lnTo>
                        <a:pt x="0" y="0"/>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0" name="Freeform: Shape 7334"/>
                <p:cNvSpPr>
                  <a:spLocks/>
                </p:cNvSpPr>
                <p:nvPr/>
              </p:nvSpPr>
              <p:spPr bwMode="auto">
                <a:xfrm>
                  <a:off x="64703" y="11280"/>
                  <a:ext cx="1850" cy="2644"/>
                </a:xfrm>
                <a:custGeom>
                  <a:avLst/>
                  <a:gdLst>
                    <a:gd name="T0" fmla="*/ 1422 w 184993"/>
                    <a:gd name="T1" fmla="*/ 2521 h 264391"/>
                    <a:gd name="T2" fmla="*/ 1850 w 184993"/>
                    <a:gd name="T3" fmla="*/ 2644 h 264391"/>
                    <a:gd name="T4" fmla="*/ 783 w 184993"/>
                    <a:gd name="T5" fmla="*/ 18 h 264391"/>
                    <a:gd name="T6" fmla="*/ 777 w 184993"/>
                    <a:gd name="T7" fmla="*/ 0 h 264391"/>
                    <a:gd name="T8" fmla="*/ 449 w 184993"/>
                    <a:gd name="T9" fmla="*/ 135 h 264391"/>
                    <a:gd name="T10" fmla="*/ 455 w 184993"/>
                    <a:gd name="T11" fmla="*/ 152 h 264391"/>
                    <a:gd name="T12" fmla="*/ 590 w 184993"/>
                    <a:gd name="T13" fmla="*/ 487 h 264391"/>
                    <a:gd name="T14" fmla="*/ 109 w 184993"/>
                    <a:gd name="T15" fmla="*/ 686 h 264391"/>
                    <a:gd name="T16" fmla="*/ 15 w 184993"/>
                    <a:gd name="T17" fmla="*/ 915 h 264391"/>
                    <a:gd name="T18" fmla="*/ 179 w 184993"/>
                    <a:gd name="T19" fmla="*/ 1026 h 264391"/>
                    <a:gd name="T20" fmla="*/ 244 w 184993"/>
                    <a:gd name="T21" fmla="*/ 1014 h 264391"/>
                    <a:gd name="T22" fmla="*/ 724 w 184993"/>
                    <a:gd name="T23" fmla="*/ 815 h 264391"/>
                    <a:gd name="T24" fmla="*/ 1422 w 184993"/>
                    <a:gd name="T25" fmla="*/ 2521 h 2643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4993" h="264391">
                      <a:moveTo>
                        <a:pt x="142198" y="252081"/>
                      </a:moveTo>
                      <a:cubicBezTo>
                        <a:pt x="157441" y="253253"/>
                        <a:pt x="172096" y="257357"/>
                        <a:pt x="184994" y="264392"/>
                      </a:cubicBezTo>
                      <a:lnTo>
                        <a:pt x="78299" y="1759"/>
                      </a:lnTo>
                      <a:cubicBezTo>
                        <a:pt x="78299" y="1172"/>
                        <a:pt x="77713" y="586"/>
                        <a:pt x="77713" y="0"/>
                      </a:cubicBezTo>
                      <a:lnTo>
                        <a:pt x="44884" y="13483"/>
                      </a:lnTo>
                      <a:cubicBezTo>
                        <a:pt x="44884" y="14070"/>
                        <a:pt x="45470" y="14656"/>
                        <a:pt x="45470" y="15242"/>
                      </a:cubicBezTo>
                      <a:lnTo>
                        <a:pt x="58953" y="48657"/>
                      </a:lnTo>
                      <a:lnTo>
                        <a:pt x="10882" y="68589"/>
                      </a:lnTo>
                      <a:cubicBezTo>
                        <a:pt x="2088" y="72107"/>
                        <a:pt x="-2601" y="82659"/>
                        <a:pt x="1502" y="91453"/>
                      </a:cubicBezTo>
                      <a:cubicBezTo>
                        <a:pt x="4433" y="98487"/>
                        <a:pt x="10882" y="102591"/>
                        <a:pt x="17917" y="102591"/>
                      </a:cubicBezTo>
                      <a:cubicBezTo>
                        <a:pt x="20262" y="102591"/>
                        <a:pt x="22607" y="102005"/>
                        <a:pt x="24365" y="101419"/>
                      </a:cubicBezTo>
                      <a:lnTo>
                        <a:pt x="72437" y="81487"/>
                      </a:lnTo>
                      <a:lnTo>
                        <a:pt x="142198" y="252081"/>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51" name="Freeform: Shape 7335"/>
                <p:cNvSpPr>
                  <a:spLocks/>
                </p:cNvSpPr>
                <p:nvPr/>
              </p:nvSpPr>
              <p:spPr bwMode="auto">
                <a:xfrm>
                  <a:off x="67022" y="14434"/>
                  <a:ext cx="1554" cy="938"/>
                </a:xfrm>
                <a:custGeom>
                  <a:avLst/>
                  <a:gdLst>
                    <a:gd name="T0" fmla="*/ 1378 w 155352"/>
                    <a:gd name="T1" fmla="*/ 0 h 93797"/>
                    <a:gd name="T2" fmla="*/ 1308 w 155352"/>
                    <a:gd name="T3" fmla="*/ 12 h 93797"/>
                    <a:gd name="T4" fmla="*/ 117 w 155352"/>
                    <a:gd name="T5" fmla="*/ 504 h 93797"/>
                    <a:gd name="T6" fmla="*/ 0 w 155352"/>
                    <a:gd name="T7" fmla="*/ 932 h 93797"/>
                    <a:gd name="T8" fmla="*/ 0 w 155352"/>
                    <a:gd name="T9" fmla="*/ 938 h 93797"/>
                    <a:gd name="T10" fmla="*/ 1431 w 155352"/>
                    <a:gd name="T11" fmla="*/ 340 h 93797"/>
                    <a:gd name="T12" fmla="*/ 1554 w 155352"/>
                    <a:gd name="T13" fmla="*/ 176 h 93797"/>
                    <a:gd name="T14" fmla="*/ 1378 w 155352"/>
                    <a:gd name="T15" fmla="*/ 0 h 937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5352" h="93797">
                      <a:moveTo>
                        <a:pt x="137765" y="0"/>
                      </a:moveTo>
                      <a:cubicBezTo>
                        <a:pt x="135420" y="0"/>
                        <a:pt x="133075" y="586"/>
                        <a:pt x="130730" y="1172"/>
                      </a:cubicBezTo>
                      <a:lnTo>
                        <a:pt x="11725" y="50416"/>
                      </a:lnTo>
                      <a:cubicBezTo>
                        <a:pt x="10552" y="65658"/>
                        <a:pt x="7035" y="80314"/>
                        <a:pt x="0" y="93211"/>
                      </a:cubicBezTo>
                      <a:lnTo>
                        <a:pt x="0" y="93798"/>
                      </a:lnTo>
                      <a:lnTo>
                        <a:pt x="143041" y="34002"/>
                      </a:lnTo>
                      <a:cubicBezTo>
                        <a:pt x="150076" y="31657"/>
                        <a:pt x="155352" y="25208"/>
                        <a:pt x="155352" y="17587"/>
                      </a:cubicBezTo>
                      <a:cubicBezTo>
                        <a:pt x="155352" y="8207"/>
                        <a:pt x="147145" y="0"/>
                        <a:pt x="137765" y="0"/>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nvGrpSpPr>
              <p:cNvPr id="36" name="Graphic 145" descr="Lightbulb and gear"/>
              <p:cNvGrpSpPr>
                <a:grpSpLocks/>
              </p:cNvGrpSpPr>
              <p:nvPr/>
            </p:nvGrpSpPr>
            <p:grpSpPr bwMode="auto">
              <a:xfrm>
                <a:off x="69131" y="23783"/>
                <a:ext cx="4676" cy="5061"/>
                <a:chOff x="69146" y="23788"/>
                <a:chExt cx="4676" cy="5061"/>
              </a:xfrm>
            </p:grpSpPr>
            <p:sp>
              <p:nvSpPr>
                <p:cNvPr id="37" name="Freeform: Shape 7337"/>
                <p:cNvSpPr>
                  <a:spLocks/>
                </p:cNvSpPr>
                <p:nvPr/>
              </p:nvSpPr>
              <p:spPr bwMode="auto">
                <a:xfrm>
                  <a:off x="70811" y="25451"/>
                  <a:ext cx="1342" cy="1335"/>
                </a:xfrm>
                <a:custGeom>
                  <a:avLst/>
                  <a:gdLst>
                    <a:gd name="T0" fmla="*/ 1154 w 134247"/>
                    <a:gd name="T1" fmla="*/ 398 h 133426"/>
                    <a:gd name="T2" fmla="*/ 1204 w 134247"/>
                    <a:gd name="T3" fmla="*/ 250 h 133426"/>
                    <a:gd name="T4" fmla="*/ 1091 w 134247"/>
                    <a:gd name="T5" fmla="*/ 138 h 133426"/>
                    <a:gd name="T6" fmla="*/ 944 w 134247"/>
                    <a:gd name="T7" fmla="*/ 188 h 133426"/>
                    <a:gd name="T8" fmla="*/ 822 w 134247"/>
                    <a:gd name="T9" fmla="*/ 138 h 133426"/>
                    <a:gd name="T10" fmla="*/ 752 w 134247"/>
                    <a:gd name="T11" fmla="*/ 0 h 133426"/>
                    <a:gd name="T12" fmla="*/ 595 w 134247"/>
                    <a:gd name="T13" fmla="*/ 0 h 133426"/>
                    <a:gd name="T14" fmla="*/ 526 w 134247"/>
                    <a:gd name="T15" fmla="*/ 138 h 133426"/>
                    <a:gd name="T16" fmla="*/ 403 w 134247"/>
                    <a:gd name="T17" fmla="*/ 188 h 133426"/>
                    <a:gd name="T18" fmla="*/ 256 w 134247"/>
                    <a:gd name="T19" fmla="*/ 138 h 133426"/>
                    <a:gd name="T20" fmla="*/ 143 w 134247"/>
                    <a:gd name="T21" fmla="*/ 251 h 133426"/>
                    <a:gd name="T22" fmla="*/ 190 w 134247"/>
                    <a:gd name="T23" fmla="*/ 399 h 133426"/>
                    <a:gd name="T24" fmla="*/ 138 w 134247"/>
                    <a:gd name="T25" fmla="*/ 521 h 133426"/>
                    <a:gd name="T26" fmla="*/ 0 w 134247"/>
                    <a:gd name="T27" fmla="*/ 590 h 133426"/>
                    <a:gd name="T28" fmla="*/ 0 w 134247"/>
                    <a:gd name="T29" fmla="*/ 745 h 133426"/>
                    <a:gd name="T30" fmla="*/ 138 w 134247"/>
                    <a:gd name="T31" fmla="*/ 815 h 133426"/>
                    <a:gd name="T32" fmla="*/ 188 w 134247"/>
                    <a:gd name="T33" fmla="*/ 937 h 133426"/>
                    <a:gd name="T34" fmla="*/ 138 w 134247"/>
                    <a:gd name="T35" fmla="*/ 1085 h 133426"/>
                    <a:gd name="T36" fmla="*/ 256 w 134247"/>
                    <a:gd name="T37" fmla="*/ 1197 h 133426"/>
                    <a:gd name="T38" fmla="*/ 403 w 134247"/>
                    <a:gd name="T39" fmla="*/ 1147 h 133426"/>
                    <a:gd name="T40" fmla="*/ 525 w 134247"/>
                    <a:gd name="T41" fmla="*/ 1197 h 133426"/>
                    <a:gd name="T42" fmla="*/ 594 w 134247"/>
                    <a:gd name="T43" fmla="*/ 1335 h 133426"/>
                    <a:gd name="T44" fmla="*/ 751 w 134247"/>
                    <a:gd name="T45" fmla="*/ 1335 h 133426"/>
                    <a:gd name="T46" fmla="*/ 821 w 134247"/>
                    <a:gd name="T47" fmla="*/ 1200 h 133426"/>
                    <a:gd name="T48" fmla="*/ 941 w 134247"/>
                    <a:gd name="T49" fmla="*/ 1151 h 133426"/>
                    <a:gd name="T50" fmla="*/ 1088 w 134247"/>
                    <a:gd name="T51" fmla="*/ 1201 h 133426"/>
                    <a:gd name="T52" fmla="*/ 1201 w 134247"/>
                    <a:gd name="T53" fmla="*/ 1088 h 133426"/>
                    <a:gd name="T54" fmla="*/ 1151 w 134247"/>
                    <a:gd name="T55" fmla="*/ 941 h 133426"/>
                    <a:gd name="T56" fmla="*/ 1204 w 134247"/>
                    <a:gd name="T57" fmla="*/ 818 h 133426"/>
                    <a:gd name="T58" fmla="*/ 1342 w 134247"/>
                    <a:gd name="T59" fmla="*/ 749 h 133426"/>
                    <a:gd name="T60" fmla="*/ 1342 w 134247"/>
                    <a:gd name="T61" fmla="*/ 590 h 133426"/>
                    <a:gd name="T62" fmla="*/ 1204 w 134247"/>
                    <a:gd name="T63" fmla="*/ 520 h 133426"/>
                    <a:gd name="T64" fmla="*/ 1154 w 134247"/>
                    <a:gd name="T65" fmla="*/ 398 h 133426"/>
                    <a:gd name="T66" fmla="*/ 673 w 134247"/>
                    <a:gd name="T67" fmla="*/ 904 h 133426"/>
                    <a:gd name="T68" fmla="*/ 439 w 134247"/>
                    <a:gd name="T69" fmla="*/ 670 h 133426"/>
                    <a:gd name="T70" fmla="*/ 673 w 134247"/>
                    <a:gd name="T71" fmla="*/ 435 h 133426"/>
                    <a:gd name="T72" fmla="*/ 908 w 134247"/>
                    <a:gd name="T73" fmla="*/ 670 h 133426"/>
                    <a:gd name="T74" fmla="*/ 673 w 134247"/>
                    <a:gd name="T75" fmla="*/ 904 h 133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4247" h="133426">
                      <a:moveTo>
                        <a:pt x="115430" y="39805"/>
                      </a:moveTo>
                      <a:lnTo>
                        <a:pt x="120413" y="25032"/>
                      </a:lnTo>
                      <a:lnTo>
                        <a:pt x="109157" y="13776"/>
                      </a:lnTo>
                      <a:lnTo>
                        <a:pt x="94384" y="18760"/>
                      </a:lnTo>
                      <a:cubicBezTo>
                        <a:pt x="90543" y="16596"/>
                        <a:pt x="86447" y="14921"/>
                        <a:pt x="82190" y="13776"/>
                      </a:cubicBezTo>
                      <a:lnTo>
                        <a:pt x="75272" y="0"/>
                      </a:lnTo>
                      <a:lnTo>
                        <a:pt x="59561" y="0"/>
                      </a:lnTo>
                      <a:lnTo>
                        <a:pt x="52585" y="13835"/>
                      </a:lnTo>
                      <a:cubicBezTo>
                        <a:pt x="48313" y="14991"/>
                        <a:pt x="44199" y="16664"/>
                        <a:pt x="40333" y="18818"/>
                      </a:cubicBezTo>
                      <a:lnTo>
                        <a:pt x="25560" y="13835"/>
                      </a:lnTo>
                      <a:lnTo>
                        <a:pt x="14304" y="25091"/>
                      </a:lnTo>
                      <a:lnTo>
                        <a:pt x="18994" y="39864"/>
                      </a:lnTo>
                      <a:cubicBezTo>
                        <a:pt x="16745" y="43683"/>
                        <a:pt x="15010" y="47783"/>
                        <a:pt x="13835" y="52058"/>
                      </a:cubicBezTo>
                      <a:lnTo>
                        <a:pt x="0" y="58975"/>
                      </a:lnTo>
                      <a:lnTo>
                        <a:pt x="0" y="74452"/>
                      </a:lnTo>
                      <a:lnTo>
                        <a:pt x="13835" y="81428"/>
                      </a:lnTo>
                      <a:cubicBezTo>
                        <a:pt x="14975" y="85686"/>
                        <a:pt x="16650" y="89784"/>
                        <a:pt x="18818" y="93622"/>
                      </a:cubicBezTo>
                      <a:lnTo>
                        <a:pt x="13835" y="108395"/>
                      </a:lnTo>
                      <a:lnTo>
                        <a:pt x="25560" y="119650"/>
                      </a:lnTo>
                      <a:lnTo>
                        <a:pt x="40333" y="114609"/>
                      </a:lnTo>
                      <a:cubicBezTo>
                        <a:pt x="44170" y="116793"/>
                        <a:pt x="48267" y="118487"/>
                        <a:pt x="52527" y="119650"/>
                      </a:cubicBezTo>
                      <a:lnTo>
                        <a:pt x="59444" y="133427"/>
                      </a:lnTo>
                      <a:lnTo>
                        <a:pt x="75155" y="133427"/>
                      </a:lnTo>
                      <a:lnTo>
                        <a:pt x="82131" y="119885"/>
                      </a:lnTo>
                      <a:cubicBezTo>
                        <a:pt x="86317" y="118747"/>
                        <a:pt x="90351" y="117113"/>
                        <a:pt x="94149" y="115019"/>
                      </a:cubicBezTo>
                      <a:lnTo>
                        <a:pt x="108864" y="120061"/>
                      </a:lnTo>
                      <a:lnTo>
                        <a:pt x="120119" y="108746"/>
                      </a:lnTo>
                      <a:lnTo>
                        <a:pt x="115136" y="94032"/>
                      </a:lnTo>
                      <a:cubicBezTo>
                        <a:pt x="117376" y="90165"/>
                        <a:pt x="119166" y="86054"/>
                        <a:pt x="120471" y="81780"/>
                      </a:cubicBezTo>
                      <a:lnTo>
                        <a:pt x="134248" y="74862"/>
                      </a:lnTo>
                      <a:lnTo>
                        <a:pt x="134248" y="58975"/>
                      </a:lnTo>
                      <a:lnTo>
                        <a:pt x="120413" y="51999"/>
                      </a:lnTo>
                      <a:cubicBezTo>
                        <a:pt x="119293" y="47734"/>
                        <a:pt x="117618" y="43634"/>
                        <a:pt x="115430" y="39805"/>
                      </a:cubicBezTo>
                      <a:close/>
                      <a:moveTo>
                        <a:pt x="67358" y="90397"/>
                      </a:moveTo>
                      <a:cubicBezTo>
                        <a:pt x="54408" y="90397"/>
                        <a:pt x="43909" y="79898"/>
                        <a:pt x="43909" y="66948"/>
                      </a:cubicBezTo>
                      <a:cubicBezTo>
                        <a:pt x="43909" y="53997"/>
                        <a:pt x="54408" y="43499"/>
                        <a:pt x="67358" y="43499"/>
                      </a:cubicBezTo>
                      <a:cubicBezTo>
                        <a:pt x="80230" y="43687"/>
                        <a:pt x="90619" y="54076"/>
                        <a:pt x="90808" y="66948"/>
                      </a:cubicBezTo>
                      <a:cubicBezTo>
                        <a:pt x="90808" y="79898"/>
                        <a:pt x="80309" y="90397"/>
                        <a:pt x="67358" y="90397"/>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38" name="Freeform: Shape 7338"/>
                <p:cNvSpPr>
                  <a:spLocks/>
                </p:cNvSpPr>
                <p:nvPr/>
              </p:nvSpPr>
              <p:spPr bwMode="auto">
                <a:xfrm>
                  <a:off x="70820" y="27938"/>
                  <a:ext cx="1327" cy="338"/>
                </a:xfrm>
                <a:custGeom>
                  <a:avLst/>
                  <a:gdLst>
                    <a:gd name="T0" fmla="*/ 1168 w 132784"/>
                    <a:gd name="T1" fmla="*/ 0 h 33825"/>
                    <a:gd name="T2" fmla="*/ 159 w 132784"/>
                    <a:gd name="T3" fmla="*/ 0 h 33825"/>
                    <a:gd name="T4" fmla="*/ 0 w 132784"/>
                    <a:gd name="T5" fmla="*/ 179 h 33825"/>
                    <a:gd name="T6" fmla="*/ 159 w 132784"/>
                    <a:gd name="T7" fmla="*/ 338 h 33825"/>
                    <a:gd name="T8" fmla="*/ 1168 w 132784"/>
                    <a:gd name="T9" fmla="*/ 338 h 33825"/>
                    <a:gd name="T10" fmla="*/ 1327 w 132784"/>
                    <a:gd name="T11" fmla="*/ 159 h 33825"/>
                    <a:gd name="T12" fmla="*/ 1168 w 132784"/>
                    <a:gd name="T13" fmla="*/ 0 h 338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784" h="33825">
                      <a:moveTo>
                        <a:pt x="116838" y="0"/>
                      </a:moveTo>
                      <a:lnTo>
                        <a:pt x="15947" y="0"/>
                      </a:lnTo>
                      <a:cubicBezTo>
                        <a:pt x="6606" y="550"/>
                        <a:pt x="-520" y="8568"/>
                        <a:pt x="30" y="17909"/>
                      </a:cubicBezTo>
                      <a:cubicBezTo>
                        <a:pt x="535" y="26482"/>
                        <a:pt x="7374" y="33321"/>
                        <a:pt x="15947" y="33826"/>
                      </a:cubicBezTo>
                      <a:lnTo>
                        <a:pt x="116838" y="33826"/>
                      </a:lnTo>
                      <a:cubicBezTo>
                        <a:pt x="126178" y="33275"/>
                        <a:pt x="133304" y="25257"/>
                        <a:pt x="132754" y="15917"/>
                      </a:cubicBezTo>
                      <a:cubicBezTo>
                        <a:pt x="132249" y="7344"/>
                        <a:pt x="125410" y="505"/>
                        <a:pt x="116838" y="0"/>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39" name="Freeform: Shape 7339"/>
                <p:cNvSpPr>
                  <a:spLocks/>
                </p:cNvSpPr>
                <p:nvPr/>
              </p:nvSpPr>
              <p:spPr bwMode="auto">
                <a:xfrm>
                  <a:off x="71117" y="28510"/>
                  <a:ext cx="733" cy="339"/>
                </a:xfrm>
                <a:custGeom>
                  <a:avLst/>
                  <a:gdLst>
                    <a:gd name="T0" fmla="*/ 367 w 73220"/>
                    <a:gd name="T1" fmla="*/ 339 h 33825"/>
                    <a:gd name="T2" fmla="*/ 733 w 73220"/>
                    <a:gd name="T3" fmla="*/ 0 h 33825"/>
                    <a:gd name="T4" fmla="*/ 0 w 73220"/>
                    <a:gd name="T5" fmla="*/ 0 h 33825"/>
                    <a:gd name="T6" fmla="*/ 367 w 73220"/>
                    <a:gd name="T7" fmla="*/ 339 h 338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220" h="33825">
                      <a:moveTo>
                        <a:pt x="36640" y="33826"/>
                      </a:moveTo>
                      <a:cubicBezTo>
                        <a:pt x="55781" y="33795"/>
                        <a:pt x="71694" y="19080"/>
                        <a:pt x="73221" y="0"/>
                      </a:cubicBezTo>
                      <a:lnTo>
                        <a:pt x="0" y="0"/>
                      </a:lnTo>
                      <a:cubicBezTo>
                        <a:pt x="1555" y="19090"/>
                        <a:pt x="17487" y="33798"/>
                        <a:pt x="36640" y="33826"/>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0" name="Freeform: Shape 7340"/>
                <p:cNvSpPr>
                  <a:spLocks/>
                </p:cNvSpPr>
                <p:nvPr/>
              </p:nvSpPr>
              <p:spPr bwMode="auto">
                <a:xfrm>
                  <a:off x="70016" y="24662"/>
                  <a:ext cx="2932" cy="3041"/>
                </a:xfrm>
                <a:custGeom>
                  <a:avLst/>
                  <a:gdLst>
                    <a:gd name="T0" fmla="*/ 2932 w 293117"/>
                    <a:gd name="T1" fmla="*/ 1498 h 304079"/>
                    <a:gd name="T2" fmla="*/ 2932 w 293117"/>
                    <a:gd name="T3" fmla="*/ 1448 h 304079"/>
                    <a:gd name="T4" fmla="*/ 1466 w 293117"/>
                    <a:gd name="T5" fmla="*/ 0 h 304079"/>
                    <a:gd name="T6" fmla="*/ 1466 w 293117"/>
                    <a:gd name="T7" fmla="*/ 0 h 304079"/>
                    <a:gd name="T8" fmla="*/ 0 w 293117"/>
                    <a:gd name="T9" fmla="*/ 1448 h 304079"/>
                    <a:gd name="T10" fmla="*/ 0 w 293117"/>
                    <a:gd name="T11" fmla="*/ 1498 h 304079"/>
                    <a:gd name="T12" fmla="*/ 102 w 293117"/>
                    <a:gd name="T13" fmla="*/ 2005 h 304079"/>
                    <a:gd name="T14" fmla="*/ 357 w 293117"/>
                    <a:gd name="T15" fmla="*/ 2422 h 304079"/>
                    <a:gd name="T16" fmla="*/ 700 w 293117"/>
                    <a:gd name="T17" fmla="*/ 2979 h 304079"/>
                    <a:gd name="T18" fmla="*/ 800 w 293117"/>
                    <a:gd name="T19" fmla="*/ 3041 h 304079"/>
                    <a:gd name="T20" fmla="*/ 2132 w 293117"/>
                    <a:gd name="T21" fmla="*/ 3041 h 304079"/>
                    <a:gd name="T22" fmla="*/ 2232 w 293117"/>
                    <a:gd name="T23" fmla="*/ 2979 h 304079"/>
                    <a:gd name="T24" fmla="*/ 2575 w 293117"/>
                    <a:gd name="T25" fmla="*/ 2422 h 304079"/>
                    <a:gd name="T26" fmla="*/ 2830 w 293117"/>
                    <a:gd name="T27" fmla="*/ 2005 h 304079"/>
                    <a:gd name="T28" fmla="*/ 2932 w 293117"/>
                    <a:gd name="T29" fmla="*/ 1498 h 304079"/>
                    <a:gd name="T30" fmla="*/ 2594 w 293117"/>
                    <a:gd name="T31" fmla="*/ 1493 h 304079"/>
                    <a:gd name="T32" fmla="*/ 2516 w 293117"/>
                    <a:gd name="T33" fmla="*/ 1887 h 304079"/>
                    <a:gd name="T34" fmla="*/ 2326 w 293117"/>
                    <a:gd name="T35" fmla="*/ 2196 h 304079"/>
                    <a:gd name="T36" fmla="*/ 1994 w 293117"/>
                    <a:gd name="T37" fmla="*/ 2702 h 304079"/>
                    <a:gd name="T38" fmla="*/ 938 w 293117"/>
                    <a:gd name="T39" fmla="*/ 2702 h 304079"/>
                    <a:gd name="T40" fmla="*/ 609 w 293117"/>
                    <a:gd name="T41" fmla="*/ 2194 h 304079"/>
                    <a:gd name="T42" fmla="*/ 419 w 293117"/>
                    <a:gd name="T43" fmla="*/ 1885 h 304079"/>
                    <a:gd name="T44" fmla="*/ 338 w 293117"/>
                    <a:gd name="T45" fmla="*/ 1491 h 304079"/>
                    <a:gd name="T46" fmla="*/ 338 w 293117"/>
                    <a:gd name="T47" fmla="*/ 1449 h 304079"/>
                    <a:gd name="T48" fmla="*/ 1464 w 293117"/>
                    <a:gd name="T49" fmla="*/ 335 h 304079"/>
                    <a:gd name="T50" fmla="*/ 1464 w 293117"/>
                    <a:gd name="T51" fmla="*/ 335 h 304079"/>
                    <a:gd name="T52" fmla="*/ 2591 w 293117"/>
                    <a:gd name="T53" fmla="*/ 1449 h 3040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93117" h="304079">
                      <a:moveTo>
                        <a:pt x="293117" y="149783"/>
                      </a:moveTo>
                      <a:lnTo>
                        <a:pt x="293117" y="144741"/>
                      </a:lnTo>
                      <a:cubicBezTo>
                        <a:pt x="291623" y="64723"/>
                        <a:pt x="226590" y="495"/>
                        <a:pt x="146559" y="0"/>
                      </a:cubicBezTo>
                      <a:cubicBezTo>
                        <a:pt x="66528" y="495"/>
                        <a:pt x="1494" y="64723"/>
                        <a:pt x="0" y="144741"/>
                      </a:cubicBezTo>
                      <a:lnTo>
                        <a:pt x="0" y="149783"/>
                      </a:lnTo>
                      <a:cubicBezTo>
                        <a:pt x="536" y="167138"/>
                        <a:pt x="3984" y="184280"/>
                        <a:pt x="10200" y="200492"/>
                      </a:cubicBezTo>
                      <a:cubicBezTo>
                        <a:pt x="16134" y="215789"/>
                        <a:pt x="24750" y="229904"/>
                        <a:pt x="35643" y="242173"/>
                      </a:cubicBezTo>
                      <a:cubicBezTo>
                        <a:pt x="49068" y="256771"/>
                        <a:pt x="63724" y="285203"/>
                        <a:pt x="69938" y="297866"/>
                      </a:cubicBezTo>
                      <a:cubicBezTo>
                        <a:pt x="71838" y="301691"/>
                        <a:pt x="75750" y="304101"/>
                        <a:pt x="80021" y="304080"/>
                      </a:cubicBezTo>
                      <a:lnTo>
                        <a:pt x="213096" y="304080"/>
                      </a:lnTo>
                      <a:cubicBezTo>
                        <a:pt x="217367" y="304101"/>
                        <a:pt x="221279" y="301691"/>
                        <a:pt x="223179" y="297866"/>
                      </a:cubicBezTo>
                      <a:cubicBezTo>
                        <a:pt x="229394" y="285203"/>
                        <a:pt x="244049" y="256829"/>
                        <a:pt x="257474" y="242173"/>
                      </a:cubicBezTo>
                      <a:cubicBezTo>
                        <a:pt x="268368" y="229904"/>
                        <a:pt x="276983" y="215789"/>
                        <a:pt x="282917" y="200492"/>
                      </a:cubicBezTo>
                      <a:cubicBezTo>
                        <a:pt x="289133" y="184280"/>
                        <a:pt x="292581" y="167138"/>
                        <a:pt x="293117" y="149783"/>
                      </a:cubicBezTo>
                      <a:close/>
                      <a:moveTo>
                        <a:pt x="259350" y="149255"/>
                      </a:moveTo>
                      <a:cubicBezTo>
                        <a:pt x="258933" y="162726"/>
                        <a:pt x="256299" y="176036"/>
                        <a:pt x="251553" y="188650"/>
                      </a:cubicBezTo>
                      <a:cubicBezTo>
                        <a:pt x="247102" y="200010"/>
                        <a:pt x="240671" y="210490"/>
                        <a:pt x="232559" y="219603"/>
                      </a:cubicBezTo>
                      <a:cubicBezTo>
                        <a:pt x="219547" y="235094"/>
                        <a:pt x="208390" y="252054"/>
                        <a:pt x="199320" y="270137"/>
                      </a:cubicBezTo>
                      <a:lnTo>
                        <a:pt x="93798" y="270137"/>
                      </a:lnTo>
                      <a:cubicBezTo>
                        <a:pt x="84830" y="252007"/>
                        <a:pt x="73773" y="234988"/>
                        <a:pt x="60851" y="219428"/>
                      </a:cubicBezTo>
                      <a:cubicBezTo>
                        <a:pt x="52739" y="210314"/>
                        <a:pt x="46308" y="199834"/>
                        <a:pt x="41857" y="188474"/>
                      </a:cubicBezTo>
                      <a:cubicBezTo>
                        <a:pt x="37011" y="175877"/>
                        <a:pt x="34278" y="162567"/>
                        <a:pt x="33767" y="149079"/>
                      </a:cubicBezTo>
                      <a:lnTo>
                        <a:pt x="33767" y="144859"/>
                      </a:lnTo>
                      <a:cubicBezTo>
                        <a:pt x="34817" y="83304"/>
                        <a:pt x="84820" y="33847"/>
                        <a:pt x="146383" y="33474"/>
                      </a:cubicBezTo>
                      <a:cubicBezTo>
                        <a:pt x="207946" y="33847"/>
                        <a:pt x="257948" y="83304"/>
                        <a:pt x="258998" y="144859"/>
                      </a:cubicBezTo>
                      <a:lnTo>
                        <a:pt x="259350" y="149255"/>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1" name="Freeform: Shape 7341"/>
                <p:cNvSpPr>
                  <a:spLocks/>
                </p:cNvSpPr>
                <p:nvPr/>
              </p:nvSpPr>
              <p:spPr bwMode="auto">
                <a:xfrm>
                  <a:off x="71378" y="23788"/>
                  <a:ext cx="234" cy="644"/>
                </a:xfrm>
                <a:custGeom>
                  <a:avLst/>
                  <a:gdLst>
                    <a:gd name="T0" fmla="*/ 117 w 23449"/>
                    <a:gd name="T1" fmla="*/ 644 h 64485"/>
                    <a:gd name="T2" fmla="*/ 234 w 23449"/>
                    <a:gd name="T3" fmla="*/ 527 h 64485"/>
                    <a:gd name="T4" fmla="*/ 234 w 23449"/>
                    <a:gd name="T5" fmla="*/ 117 h 64485"/>
                    <a:gd name="T6" fmla="*/ 117 w 23449"/>
                    <a:gd name="T7" fmla="*/ 0 h 64485"/>
                    <a:gd name="T8" fmla="*/ 0 w 23449"/>
                    <a:gd name="T9" fmla="*/ 117 h 64485"/>
                    <a:gd name="T10" fmla="*/ 0 w 23449"/>
                    <a:gd name="T11" fmla="*/ 527 h 64485"/>
                    <a:gd name="T12" fmla="*/ 117 w 23449"/>
                    <a:gd name="T13" fmla="*/ 644 h 644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449" h="64485">
                      <a:moveTo>
                        <a:pt x="11725" y="64486"/>
                      </a:moveTo>
                      <a:cubicBezTo>
                        <a:pt x="18200" y="64486"/>
                        <a:pt x="23449" y="59237"/>
                        <a:pt x="23449" y="52761"/>
                      </a:cubicBezTo>
                      <a:lnTo>
                        <a:pt x="23449" y="11725"/>
                      </a:lnTo>
                      <a:cubicBezTo>
                        <a:pt x="23449" y="5249"/>
                        <a:pt x="18200" y="0"/>
                        <a:pt x="11725" y="0"/>
                      </a:cubicBezTo>
                      <a:cubicBezTo>
                        <a:pt x="5249" y="0"/>
                        <a:pt x="0" y="5249"/>
                        <a:pt x="0" y="11725"/>
                      </a:cubicBezTo>
                      <a:lnTo>
                        <a:pt x="0" y="52761"/>
                      </a:lnTo>
                      <a:cubicBezTo>
                        <a:pt x="0" y="59237"/>
                        <a:pt x="5249" y="64486"/>
                        <a:pt x="11725" y="64486"/>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2" name="Freeform: Shape 7342"/>
                <p:cNvSpPr>
                  <a:spLocks/>
                </p:cNvSpPr>
                <p:nvPr/>
              </p:nvSpPr>
              <p:spPr bwMode="auto">
                <a:xfrm>
                  <a:off x="69783" y="24461"/>
                  <a:ext cx="520" cy="521"/>
                </a:xfrm>
                <a:custGeom>
                  <a:avLst/>
                  <a:gdLst>
                    <a:gd name="T0" fmla="*/ 321 w 52009"/>
                    <a:gd name="T1" fmla="*/ 487 h 52099"/>
                    <a:gd name="T2" fmla="*/ 486 w 52009"/>
                    <a:gd name="T3" fmla="*/ 487 h 52099"/>
                    <a:gd name="T4" fmla="*/ 486 w 52009"/>
                    <a:gd name="T5" fmla="*/ 322 h 52099"/>
                    <a:gd name="T6" fmla="*/ 196 w 52009"/>
                    <a:gd name="T7" fmla="*/ 30 h 52099"/>
                    <a:gd name="T8" fmla="*/ 30 w 52009"/>
                    <a:gd name="T9" fmla="*/ 39 h 52099"/>
                    <a:gd name="T10" fmla="*/ 30 w 52009"/>
                    <a:gd name="T11" fmla="*/ 196 h 520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009" h="52099">
                      <a:moveTo>
                        <a:pt x="32069" y="48690"/>
                      </a:moveTo>
                      <a:cubicBezTo>
                        <a:pt x="36642" y="53236"/>
                        <a:pt x="44027" y="53236"/>
                        <a:pt x="48601" y="48690"/>
                      </a:cubicBezTo>
                      <a:cubicBezTo>
                        <a:pt x="53146" y="44117"/>
                        <a:pt x="53146" y="36731"/>
                        <a:pt x="48601" y="32158"/>
                      </a:cubicBezTo>
                      <a:lnTo>
                        <a:pt x="19582" y="3022"/>
                      </a:lnTo>
                      <a:cubicBezTo>
                        <a:pt x="14776" y="-1317"/>
                        <a:pt x="7362" y="-939"/>
                        <a:pt x="3022" y="3867"/>
                      </a:cubicBezTo>
                      <a:cubicBezTo>
                        <a:pt x="-1018" y="8342"/>
                        <a:pt x="-1006" y="15152"/>
                        <a:pt x="3050" y="19613"/>
                      </a:cubicBezTo>
                      <a:lnTo>
                        <a:pt x="32069" y="48690"/>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3" name="Freeform: Shape 7343"/>
                <p:cNvSpPr>
                  <a:spLocks/>
                </p:cNvSpPr>
                <p:nvPr/>
              </p:nvSpPr>
              <p:spPr bwMode="auto">
                <a:xfrm>
                  <a:off x="72685" y="24491"/>
                  <a:ext cx="515" cy="514"/>
                </a:xfrm>
                <a:custGeom>
                  <a:avLst/>
                  <a:gdLst>
                    <a:gd name="T0" fmla="*/ 120 w 51455"/>
                    <a:gd name="T1" fmla="*/ 514 h 51346"/>
                    <a:gd name="T2" fmla="*/ 203 w 51455"/>
                    <a:gd name="T3" fmla="*/ 479 h 51346"/>
                    <a:gd name="T4" fmla="*/ 493 w 51455"/>
                    <a:gd name="T5" fmla="*/ 186 h 51346"/>
                    <a:gd name="T6" fmla="*/ 466 w 51455"/>
                    <a:gd name="T7" fmla="*/ 22 h 51346"/>
                    <a:gd name="T8" fmla="*/ 327 w 51455"/>
                    <a:gd name="T9" fmla="*/ 23 h 51346"/>
                    <a:gd name="T10" fmla="*/ 34 w 51455"/>
                    <a:gd name="T11" fmla="*/ 317 h 51346"/>
                    <a:gd name="T12" fmla="*/ 34 w 51455"/>
                    <a:gd name="T13" fmla="*/ 482 h 51346"/>
                    <a:gd name="T14" fmla="*/ 120 w 51455"/>
                    <a:gd name="T15" fmla="*/ 514 h 513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455" h="51346">
                      <a:moveTo>
                        <a:pt x="11968" y="51335"/>
                      </a:moveTo>
                      <a:cubicBezTo>
                        <a:pt x="15093" y="51337"/>
                        <a:pt x="18090" y="50092"/>
                        <a:pt x="20293" y="47876"/>
                      </a:cubicBezTo>
                      <a:lnTo>
                        <a:pt x="49253" y="18564"/>
                      </a:lnTo>
                      <a:cubicBezTo>
                        <a:pt x="53030" y="13304"/>
                        <a:pt x="51829" y="5979"/>
                        <a:pt x="46569" y="2202"/>
                      </a:cubicBezTo>
                      <a:cubicBezTo>
                        <a:pt x="42419" y="-779"/>
                        <a:pt x="36817" y="-729"/>
                        <a:pt x="32721" y="2325"/>
                      </a:cubicBezTo>
                      <a:lnTo>
                        <a:pt x="3409" y="31637"/>
                      </a:lnTo>
                      <a:cubicBezTo>
                        <a:pt x="-1136" y="36210"/>
                        <a:pt x="-1136" y="43596"/>
                        <a:pt x="3409" y="48169"/>
                      </a:cubicBezTo>
                      <a:cubicBezTo>
                        <a:pt x="5718" y="50337"/>
                        <a:pt x="8805" y="51479"/>
                        <a:pt x="11968" y="51335"/>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4" name="Freeform: Shape 1792"/>
                <p:cNvSpPr>
                  <a:spLocks/>
                </p:cNvSpPr>
                <p:nvPr/>
              </p:nvSpPr>
              <p:spPr bwMode="auto">
                <a:xfrm>
                  <a:off x="69146" y="25986"/>
                  <a:ext cx="645" cy="235"/>
                </a:xfrm>
                <a:custGeom>
                  <a:avLst/>
                  <a:gdLst>
                    <a:gd name="T0" fmla="*/ 528 w 64485"/>
                    <a:gd name="T1" fmla="*/ 0 h 23449"/>
                    <a:gd name="T2" fmla="*/ 117 w 64485"/>
                    <a:gd name="T3" fmla="*/ 0 h 23449"/>
                    <a:gd name="T4" fmla="*/ 0 w 64485"/>
                    <a:gd name="T5" fmla="*/ 118 h 23449"/>
                    <a:gd name="T6" fmla="*/ 117 w 64485"/>
                    <a:gd name="T7" fmla="*/ 235 h 23449"/>
                    <a:gd name="T8" fmla="*/ 528 w 64485"/>
                    <a:gd name="T9" fmla="*/ 235 h 23449"/>
                    <a:gd name="T10" fmla="*/ 645 w 64485"/>
                    <a:gd name="T11" fmla="*/ 118 h 23449"/>
                    <a:gd name="T12" fmla="*/ 528 w 64485"/>
                    <a:gd name="T13" fmla="*/ 0 h 23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485" h="23449">
                      <a:moveTo>
                        <a:pt x="52761" y="0"/>
                      </a:moveTo>
                      <a:lnTo>
                        <a:pt x="11725" y="0"/>
                      </a:lnTo>
                      <a:cubicBezTo>
                        <a:pt x="5249" y="0"/>
                        <a:pt x="0" y="5249"/>
                        <a:pt x="0" y="11725"/>
                      </a:cubicBezTo>
                      <a:cubicBezTo>
                        <a:pt x="0" y="18200"/>
                        <a:pt x="5249" y="23449"/>
                        <a:pt x="11725" y="23449"/>
                      </a:cubicBezTo>
                      <a:lnTo>
                        <a:pt x="52761" y="23449"/>
                      </a:lnTo>
                      <a:cubicBezTo>
                        <a:pt x="59237" y="23449"/>
                        <a:pt x="64486" y="18200"/>
                        <a:pt x="64486" y="11725"/>
                      </a:cubicBezTo>
                      <a:cubicBezTo>
                        <a:pt x="64486" y="5249"/>
                        <a:pt x="59237" y="0"/>
                        <a:pt x="52761" y="0"/>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5" name="Freeform: Shape 1793"/>
                <p:cNvSpPr>
                  <a:spLocks/>
                </p:cNvSpPr>
                <p:nvPr/>
              </p:nvSpPr>
              <p:spPr bwMode="auto">
                <a:xfrm>
                  <a:off x="69773" y="27226"/>
                  <a:ext cx="524" cy="528"/>
                </a:xfrm>
                <a:custGeom>
                  <a:avLst/>
                  <a:gdLst>
                    <a:gd name="T0" fmla="*/ 331 w 52468"/>
                    <a:gd name="T1" fmla="*/ 28 h 52761"/>
                    <a:gd name="T2" fmla="*/ 41 w 52468"/>
                    <a:gd name="T3" fmla="*/ 322 h 52761"/>
                    <a:gd name="T4" fmla="*/ 28 w 52468"/>
                    <a:gd name="T5" fmla="*/ 487 h 52761"/>
                    <a:gd name="T6" fmla="*/ 193 w 52468"/>
                    <a:gd name="T7" fmla="*/ 500 h 52761"/>
                    <a:gd name="T8" fmla="*/ 206 w 52468"/>
                    <a:gd name="T9" fmla="*/ 487 h 52761"/>
                    <a:gd name="T10" fmla="*/ 496 w 52468"/>
                    <a:gd name="T11" fmla="*/ 194 h 52761"/>
                    <a:gd name="T12" fmla="*/ 483 w 52468"/>
                    <a:gd name="T13" fmla="*/ 28 h 52761"/>
                    <a:gd name="T14" fmla="*/ 331 w 52468"/>
                    <a:gd name="T15" fmla="*/ 28 h 527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468" h="52761">
                      <a:moveTo>
                        <a:pt x="33117" y="2819"/>
                      </a:moveTo>
                      <a:lnTo>
                        <a:pt x="4099" y="32131"/>
                      </a:lnTo>
                      <a:cubicBezTo>
                        <a:pt x="-820" y="36343"/>
                        <a:pt x="-1393" y="43744"/>
                        <a:pt x="2820" y="48663"/>
                      </a:cubicBezTo>
                      <a:cubicBezTo>
                        <a:pt x="7032" y="53581"/>
                        <a:pt x="14433" y="54153"/>
                        <a:pt x="19351" y="49942"/>
                      </a:cubicBezTo>
                      <a:cubicBezTo>
                        <a:pt x="19810" y="49549"/>
                        <a:pt x="20238" y="49121"/>
                        <a:pt x="20631" y="48663"/>
                      </a:cubicBezTo>
                      <a:lnTo>
                        <a:pt x="49649" y="19351"/>
                      </a:lnTo>
                      <a:cubicBezTo>
                        <a:pt x="53861" y="14433"/>
                        <a:pt x="53288" y="7031"/>
                        <a:pt x="48370" y="2819"/>
                      </a:cubicBezTo>
                      <a:cubicBezTo>
                        <a:pt x="43981" y="-940"/>
                        <a:pt x="37507" y="-940"/>
                        <a:pt x="33117" y="2819"/>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6" name="Freeform: Shape 1794"/>
                <p:cNvSpPr>
                  <a:spLocks/>
                </p:cNvSpPr>
                <p:nvPr/>
              </p:nvSpPr>
              <p:spPr bwMode="auto">
                <a:xfrm>
                  <a:off x="72684" y="27194"/>
                  <a:ext cx="539" cy="539"/>
                </a:xfrm>
                <a:custGeom>
                  <a:avLst/>
                  <a:gdLst>
                    <a:gd name="T0" fmla="*/ 204 w 53881"/>
                    <a:gd name="T1" fmla="*/ 39 h 53931"/>
                    <a:gd name="T2" fmla="*/ 39 w 53881"/>
                    <a:gd name="T3" fmla="*/ 30 h 53931"/>
                    <a:gd name="T4" fmla="*/ 30 w 53881"/>
                    <a:gd name="T5" fmla="*/ 196 h 53931"/>
                    <a:gd name="T6" fmla="*/ 38 w 53881"/>
                    <a:gd name="T7" fmla="*/ 204 h 53931"/>
                    <a:gd name="T8" fmla="*/ 332 w 53881"/>
                    <a:gd name="T9" fmla="*/ 497 h 53931"/>
                    <a:gd name="T10" fmla="*/ 497 w 53881"/>
                    <a:gd name="T11" fmla="*/ 512 h 53931"/>
                    <a:gd name="T12" fmla="*/ 512 w 53881"/>
                    <a:gd name="T13" fmla="*/ 347 h 53931"/>
                    <a:gd name="T14" fmla="*/ 493 w 53881"/>
                    <a:gd name="T15" fmla="*/ 329 h 539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881" h="53931">
                      <a:moveTo>
                        <a:pt x="20427" y="3867"/>
                      </a:moveTo>
                      <a:cubicBezTo>
                        <a:pt x="16088" y="-939"/>
                        <a:pt x="8674" y="-1317"/>
                        <a:pt x="3867" y="3022"/>
                      </a:cubicBezTo>
                      <a:cubicBezTo>
                        <a:pt x="-939" y="7362"/>
                        <a:pt x="-1317" y="14776"/>
                        <a:pt x="3022" y="19582"/>
                      </a:cubicBezTo>
                      <a:cubicBezTo>
                        <a:pt x="3280" y="19867"/>
                        <a:pt x="3552" y="20140"/>
                        <a:pt x="3837" y="20399"/>
                      </a:cubicBezTo>
                      <a:lnTo>
                        <a:pt x="33148" y="49711"/>
                      </a:lnTo>
                      <a:cubicBezTo>
                        <a:pt x="37293" y="54686"/>
                        <a:pt x="44686" y="55360"/>
                        <a:pt x="49661" y="51215"/>
                      </a:cubicBezTo>
                      <a:cubicBezTo>
                        <a:pt x="54637" y="47071"/>
                        <a:pt x="55310" y="39678"/>
                        <a:pt x="51166" y="34702"/>
                      </a:cubicBezTo>
                      <a:cubicBezTo>
                        <a:pt x="50604" y="34028"/>
                        <a:pt x="49968" y="33419"/>
                        <a:pt x="49270" y="32886"/>
                      </a:cubicBezTo>
                      <a:lnTo>
                        <a:pt x="20427" y="3867"/>
                      </a:ln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sp>
              <p:nvSpPr>
                <p:cNvPr id="47" name="Freeform: Shape 1795"/>
                <p:cNvSpPr>
                  <a:spLocks/>
                </p:cNvSpPr>
                <p:nvPr/>
              </p:nvSpPr>
              <p:spPr bwMode="auto">
                <a:xfrm>
                  <a:off x="73177" y="25982"/>
                  <a:ext cx="645" cy="234"/>
                </a:xfrm>
                <a:custGeom>
                  <a:avLst/>
                  <a:gdLst>
                    <a:gd name="T0" fmla="*/ 528 w 64485"/>
                    <a:gd name="T1" fmla="*/ 0 h 23449"/>
                    <a:gd name="T2" fmla="*/ 117 w 64485"/>
                    <a:gd name="T3" fmla="*/ 0 h 23449"/>
                    <a:gd name="T4" fmla="*/ 0 w 64485"/>
                    <a:gd name="T5" fmla="*/ 117 h 23449"/>
                    <a:gd name="T6" fmla="*/ 117 w 64485"/>
                    <a:gd name="T7" fmla="*/ 234 h 23449"/>
                    <a:gd name="T8" fmla="*/ 528 w 64485"/>
                    <a:gd name="T9" fmla="*/ 234 h 23449"/>
                    <a:gd name="T10" fmla="*/ 645 w 64485"/>
                    <a:gd name="T11" fmla="*/ 117 h 23449"/>
                    <a:gd name="T12" fmla="*/ 528 w 64485"/>
                    <a:gd name="T13" fmla="*/ 0 h 23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485" h="23449">
                      <a:moveTo>
                        <a:pt x="52761" y="0"/>
                      </a:moveTo>
                      <a:lnTo>
                        <a:pt x="11725" y="0"/>
                      </a:lnTo>
                      <a:cubicBezTo>
                        <a:pt x="5249" y="0"/>
                        <a:pt x="0" y="5249"/>
                        <a:pt x="0" y="11725"/>
                      </a:cubicBezTo>
                      <a:cubicBezTo>
                        <a:pt x="0" y="18200"/>
                        <a:pt x="5249" y="23449"/>
                        <a:pt x="11725" y="23449"/>
                      </a:cubicBezTo>
                      <a:lnTo>
                        <a:pt x="52761" y="23449"/>
                      </a:lnTo>
                      <a:cubicBezTo>
                        <a:pt x="59237" y="23449"/>
                        <a:pt x="64486" y="18200"/>
                        <a:pt x="64486" y="11725"/>
                      </a:cubicBezTo>
                      <a:cubicBezTo>
                        <a:pt x="64486" y="5249"/>
                        <a:pt x="59237" y="0"/>
                        <a:pt x="52761" y="0"/>
                      </a:cubicBezTo>
                      <a:close/>
                    </a:path>
                  </a:pathLst>
                </a:custGeom>
                <a:solidFill>
                  <a:srgbClr val="262626"/>
                </a:solidFill>
                <a:ln>
                  <a:noFill/>
                </a:ln>
                <a:extLst>
                  <a:ext uri="{91240B29-F687-4F45-9708-019B960494DF}">
                    <a14:hiddenLine xmlns:a14="http://schemas.microsoft.com/office/drawing/2010/main" w="5854">
                      <a:solidFill>
                        <a:srgbClr val="000000"/>
                      </a:solidFill>
                      <a:miter lim="800000"/>
                      <a:headEnd/>
                      <a:tailEnd/>
                    </a14:hiddenLine>
                  </a:ext>
                </a:extLst>
              </p:spPr>
              <p:txBody>
                <a:bodyPr rot="0" vert="horz" wrap="square" lIns="91440" tIns="45720" rIns="91440" bIns="45720" anchor="ctr" anchorCtr="0" upright="1">
                  <a:noAutofit/>
                </a:bodyPr>
                <a:lstStyle/>
                <a:p>
                  <a:endParaRPr lang="ar-SA" sz="2400"/>
                </a:p>
              </p:txBody>
            </p:sp>
          </p:grpSp>
        </p:grpSp>
      </p:grpSp>
    </p:spTree>
    <p:extLst>
      <p:ext uri="{BB962C8B-B14F-4D97-AF65-F5344CB8AC3E}">
        <p14:creationId xmlns:p14="http://schemas.microsoft.com/office/powerpoint/2010/main" val="3605565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066437" y="2501654"/>
            <a:ext cx="6096000" cy="1083374"/>
          </a:xfrm>
          <a:prstGeom prst="rect">
            <a:avLst/>
          </a:prstGeom>
        </p:spPr>
        <p:txBody>
          <a:bodyPr>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المدرب اطلب من كل مجموعة شرح نظرية واحدة من نظريات القيادة واطلب منهم ذكر فوائدها وعيوبها </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4774" y="1717451"/>
            <a:ext cx="2646476" cy="2651780"/>
          </a:xfrm>
          <a:prstGeom prst="rect">
            <a:avLst/>
          </a:prstGeom>
        </p:spPr>
      </p:pic>
    </p:spTree>
    <p:extLst>
      <p:ext uri="{BB962C8B-B14F-4D97-AF65-F5344CB8AC3E}">
        <p14:creationId xmlns:p14="http://schemas.microsoft.com/office/powerpoint/2010/main" val="25623238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25C16B27-4CA1-4013-81FF-07E3D7B05446}"/>
              </a:ext>
            </a:extLst>
          </p:cNvPr>
          <p:cNvSpPr>
            <a:spLocks noGrp="1"/>
          </p:cNvSpPr>
          <p:nvPr>
            <p:ph type="sldNum" sz="quarter" idx="12"/>
          </p:nvPr>
        </p:nvSpPr>
        <p:spPr>
          <a:xfrm>
            <a:off x="0" y="6250820"/>
            <a:ext cx="907186" cy="498470"/>
          </a:xfrm>
        </p:spPr>
        <p:txBody>
          <a:bodyPr/>
          <a:lstStyle/>
          <a:p>
            <a:fld id="{D57F1E4F-1CFF-5643-939E-217C01CDF565}" type="slidenum">
              <a:rPr lang="en-US" smtClean="0">
                <a:solidFill>
                  <a:srgbClr val="FF0000"/>
                </a:solidFill>
              </a:rPr>
              <a:pPr/>
              <a:t>16</a:t>
            </a:fld>
            <a:endParaRPr lang="en-US" dirty="0">
              <a:solidFill>
                <a:srgbClr val="FF0000"/>
              </a:solidFill>
            </a:endParaRPr>
          </a:p>
        </p:txBody>
      </p:sp>
      <p:sp>
        <p:nvSpPr>
          <p:cNvPr id="5" name="Rectangle 4">
            <a:extLst>
              <a:ext uri="{FF2B5EF4-FFF2-40B4-BE49-F238E27FC236}">
                <a16:creationId xmlns=""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 xmlns:a16="http://schemas.microsoft.com/office/drawing/2014/main" id="{C17DD8F9-E70F-4865-817A-A6952D9FB7EC}"/>
              </a:ext>
            </a:extLst>
          </p:cNvPr>
          <p:cNvSpPr txBox="1"/>
          <p:nvPr/>
        </p:nvSpPr>
        <p:spPr>
          <a:xfrm>
            <a:off x="3709987" y="2551837"/>
            <a:ext cx="4772025" cy="1754326"/>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أنماط الموظفين والتعامل معهم</a:t>
            </a:r>
            <a:endParaRPr lang="en-US" sz="5400" dirty="0">
              <a:solidFill>
                <a:srgbClr val="002060"/>
              </a:solidFill>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8" name="Picture 7">
            <a:extLst>
              <a:ext uri="{FF2B5EF4-FFF2-40B4-BE49-F238E27FC236}">
                <a16:creationId xmlns="" xmlns:a16="http://schemas.microsoft.com/office/drawing/2014/main" id="{89DDEFC6-E807-4435-9064-BBD2B0D3CA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186" y="1068395"/>
            <a:ext cx="1554480" cy="1554480"/>
          </a:xfrm>
          <a:prstGeom prst="rect">
            <a:avLst/>
          </a:prstGeom>
        </p:spPr>
      </p:pic>
      <p:pic>
        <p:nvPicPr>
          <p:cNvPr id="9" name="Picture 8">
            <a:extLst>
              <a:ext uri="{FF2B5EF4-FFF2-40B4-BE49-F238E27FC236}">
                <a16:creationId xmlns="" xmlns:a16="http://schemas.microsoft.com/office/drawing/2014/main" id="{E5403EA1-2D30-4EFC-A476-E5BE90E85A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35222" y="1068395"/>
            <a:ext cx="1554480" cy="1554480"/>
          </a:xfrm>
          <a:prstGeom prst="rect">
            <a:avLst/>
          </a:prstGeom>
        </p:spPr>
      </p:pic>
    </p:spTree>
    <p:extLst>
      <p:ext uri="{BB962C8B-B14F-4D97-AF65-F5344CB8AC3E}">
        <p14:creationId xmlns:p14="http://schemas.microsoft.com/office/powerpoint/2010/main" val="3245112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أساسيات السلوك الإنساني</a:t>
            </a: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38"/>
          <p:cNvGrpSpPr>
            <a:grpSpLocks/>
          </p:cNvGrpSpPr>
          <p:nvPr/>
        </p:nvGrpSpPr>
        <p:grpSpPr>
          <a:xfrm>
            <a:off x="1787468" y="1556461"/>
            <a:ext cx="8627628" cy="4101528"/>
            <a:chOff x="4412336" y="-48435"/>
            <a:chExt cx="6487880" cy="3084175"/>
          </a:xfrm>
        </p:grpSpPr>
        <p:grpSp>
          <p:nvGrpSpPr>
            <p:cNvPr id="11" name="Group 1756"/>
            <p:cNvGrpSpPr/>
            <p:nvPr/>
          </p:nvGrpSpPr>
          <p:grpSpPr>
            <a:xfrm>
              <a:off x="4412336" y="0"/>
              <a:ext cx="2075544" cy="3033486"/>
              <a:chOff x="4412336" y="0"/>
              <a:chExt cx="2075544" cy="3033486"/>
            </a:xfrm>
          </p:grpSpPr>
          <p:sp>
            <p:nvSpPr>
              <p:cNvPr id="26" name="Rounded Rectangle 11"/>
              <p:cNvSpPr/>
              <p:nvPr/>
            </p:nvSpPr>
            <p:spPr>
              <a:xfrm rot="5400000">
                <a:off x="5033388" y="-207621"/>
                <a:ext cx="833440" cy="2075544"/>
              </a:xfrm>
              <a:prstGeom prst="roundRect">
                <a:avLst>
                  <a:gd name="adj" fmla="val 11397"/>
                </a:avLst>
              </a:prstGeom>
              <a:solidFill>
                <a:srgbClr val="F77F00">
                  <a:lumMod val="75000"/>
                </a:srgbClr>
              </a:solidFill>
              <a:ln w="12700" cap="flat" cmpd="sng" algn="ctr">
                <a:noFill/>
                <a:prstDash val="solid"/>
                <a:miter lim="800000"/>
              </a:ln>
              <a:effectLst/>
            </p:spPr>
            <p:txBody>
              <a:bodyPr rtlCol="0" anchor="ctr"/>
              <a:lstStyle/>
              <a:p>
                <a:pPr algn="ctr"/>
                <a:endParaRPr lang="ar-SA" sz="2800"/>
              </a:p>
            </p:txBody>
          </p:sp>
          <p:sp>
            <p:nvSpPr>
              <p:cNvPr id="27" name="Rounded Rectangle 12"/>
              <p:cNvSpPr/>
              <p:nvPr/>
            </p:nvSpPr>
            <p:spPr>
              <a:xfrm>
                <a:off x="4542967" y="0"/>
                <a:ext cx="1814285" cy="3033486"/>
              </a:xfrm>
              <a:prstGeom prst="roundRect">
                <a:avLst/>
              </a:prstGeom>
              <a:solidFill>
                <a:sysClr val="window" lastClr="FFFFFF"/>
              </a:solidFill>
              <a:ln w="28575" cap="flat" cmpd="sng" algn="ctr">
                <a:solidFill>
                  <a:srgbClr val="44546A"/>
                </a:solidFill>
                <a:prstDash val="solid"/>
                <a:miter lim="800000"/>
              </a:ln>
              <a:effectLst/>
            </p:spPr>
            <p:txBody>
              <a:bodyPr rtlCol="0" anchor="ctr"/>
              <a:lstStyle/>
              <a:p>
                <a:pPr algn="ctr"/>
                <a:endParaRPr lang="ar-SA" sz="2800"/>
              </a:p>
            </p:txBody>
          </p:sp>
          <p:sp>
            <p:nvSpPr>
              <p:cNvPr id="28" name="Chevron 13"/>
              <p:cNvSpPr/>
              <p:nvPr/>
            </p:nvSpPr>
            <p:spPr>
              <a:xfrm rot="5400000">
                <a:off x="4797378" y="108453"/>
                <a:ext cx="1305461" cy="2075542"/>
              </a:xfrm>
              <a:prstGeom prst="chevron">
                <a:avLst>
                  <a:gd name="adj" fmla="val 26552"/>
                </a:avLst>
              </a:prstGeom>
              <a:solidFill>
                <a:srgbClr val="F77F00"/>
              </a:solidFill>
              <a:ln w="12700" cap="flat" cmpd="sng" algn="ctr">
                <a:noFill/>
                <a:prstDash val="solid"/>
                <a:miter lim="800000"/>
              </a:ln>
              <a:effectLst/>
            </p:spPr>
            <p:txBody>
              <a:bodyPr rtlCol="0" anchor="ctr"/>
              <a:lstStyle/>
              <a:p>
                <a:pPr algn="ctr"/>
                <a:endParaRPr lang="ar-SA" sz="2800"/>
              </a:p>
            </p:txBody>
          </p:sp>
          <p:sp>
            <p:nvSpPr>
              <p:cNvPr id="29" name="TextBox 14"/>
              <p:cNvSpPr txBox="1"/>
              <p:nvPr/>
            </p:nvSpPr>
            <p:spPr>
              <a:xfrm>
                <a:off x="4542780" y="1798897"/>
                <a:ext cx="1814195" cy="1031875"/>
              </a:xfrm>
              <a:prstGeom prst="rect">
                <a:avLst/>
              </a:prstGeom>
              <a:noFill/>
            </p:spPr>
            <p:txBody>
              <a:bodyPr wrap="square" rtlCol="0">
                <a:noAutofit/>
              </a:bodyPr>
              <a:lstStyle/>
              <a:p>
                <a:pPr algn="ctr">
                  <a:lnSpc>
                    <a:spcPct val="115000"/>
                  </a:lnSpc>
                  <a:spcAft>
                    <a:spcPts val="0"/>
                  </a:spcAft>
                </a:pPr>
                <a:r>
                  <a:rPr lang="ar-SA"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وهو الذي يضع من اهتماماته الجسم والذات البشرية ككل.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a:lnSpc>
                    <a:spcPct val="115000"/>
                  </a:lnSpc>
                  <a:spcAft>
                    <a:spcPts val="0"/>
                  </a:spcAft>
                </a:pPr>
                <a:r>
                  <a:rPr lang="en-US" sz="2000" kern="1200" dirty="0">
                    <a:solidFill>
                      <a:srgbClr val="000000"/>
                    </a:solidFill>
                    <a:effectLst/>
                    <a:latin typeface="DIN Next LT Arabic Light"/>
                    <a:ea typeface="Calibri" panose="020F0502020204030204" pitchFamily="34" charset="0"/>
                    <a:cs typeface="Sakkal Majalla" panose="02000000000000000000" pitchFamily="2" charset="-78"/>
                  </a:rPr>
                  <a:t>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15"/>
              <p:cNvSpPr txBox="1"/>
              <p:nvPr/>
            </p:nvSpPr>
            <p:spPr>
              <a:xfrm>
                <a:off x="4542779" y="103181"/>
                <a:ext cx="1814195" cy="427355"/>
              </a:xfrm>
              <a:prstGeom prst="rect">
                <a:avLst/>
              </a:prstGeom>
              <a:noFill/>
            </p:spPr>
            <p:txBody>
              <a:bodyPr wrap="square" rtlCol="0">
                <a:noAutofit/>
              </a:bodyPr>
              <a:lstStyle/>
              <a:p>
                <a:pPr algn="ctr">
                  <a:lnSpc>
                    <a:spcPct val="115000"/>
                  </a:lnSpc>
                  <a:spcAft>
                    <a:spcPts val="0"/>
                  </a:spcAft>
                </a:pPr>
                <a:r>
                  <a:rPr lang="ar-EG" sz="3200" b="1" kern="1200" dirty="0">
                    <a:solidFill>
                      <a:srgbClr val="A5A5A5"/>
                    </a:solidFill>
                    <a:effectLst/>
                    <a:latin typeface="Times New Roman" panose="02020603050405020304" pitchFamily="18" charset="0"/>
                    <a:ea typeface="Calibri" panose="020F0502020204030204" pitchFamily="34" charset="0"/>
                    <a:cs typeface="Adobe Arabic" panose="02040503050201020203" pitchFamily="18" charset="-78"/>
                  </a:rPr>
                  <a:t>الجانب الحركي</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Freeform 27"/>
              <p:cNvSpPr>
                <a:spLocks noEditPoints="1"/>
              </p:cNvSpPr>
              <p:nvPr/>
            </p:nvSpPr>
            <p:spPr bwMode="auto">
              <a:xfrm>
                <a:off x="5263205" y="980445"/>
                <a:ext cx="373808" cy="573852"/>
              </a:xfrm>
              <a:custGeom>
                <a:avLst/>
                <a:gdLst>
                  <a:gd name="T0" fmla="*/ 78 w 108"/>
                  <a:gd name="T1" fmla="*/ 143 h 166"/>
                  <a:gd name="T2" fmla="*/ 33 w 108"/>
                  <a:gd name="T3" fmla="*/ 147 h 166"/>
                  <a:gd name="T4" fmla="*/ 29 w 108"/>
                  <a:gd name="T5" fmla="*/ 143 h 166"/>
                  <a:gd name="T6" fmla="*/ 74 w 108"/>
                  <a:gd name="T7" fmla="*/ 139 h 166"/>
                  <a:gd name="T8" fmla="*/ 74 w 108"/>
                  <a:gd name="T9" fmla="*/ 150 h 166"/>
                  <a:gd name="T10" fmla="*/ 29 w 108"/>
                  <a:gd name="T11" fmla="*/ 154 h 166"/>
                  <a:gd name="T12" fmla="*/ 33 w 108"/>
                  <a:gd name="T13" fmla="*/ 160 h 166"/>
                  <a:gd name="T14" fmla="*/ 38 w 108"/>
                  <a:gd name="T15" fmla="*/ 162 h 166"/>
                  <a:gd name="T16" fmla="*/ 66 w 108"/>
                  <a:gd name="T17" fmla="*/ 166 h 166"/>
                  <a:gd name="T18" fmla="*/ 70 w 108"/>
                  <a:gd name="T19" fmla="*/ 160 h 166"/>
                  <a:gd name="T20" fmla="*/ 78 w 108"/>
                  <a:gd name="T21" fmla="*/ 156 h 166"/>
                  <a:gd name="T22" fmla="*/ 74 w 108"/>
                  <a:gd name="T23" fmla="*/ 150 h 166"/>
                  <a:gd name="T24" fmla="*/ 33 w 108"/>
                  <a:gd name="T25" fmla="*/ 127 h 166"/>
                  <a:gd name="T26" fmla="*/ 29 w 108"/>
                  <a:gd name="T27" fmla="*/ 132 h 166"/>
                  <a:gd name="T28" fmla="*/ 74 w 108"/>
                  <a:gd name="T29" fmla="*/ 136 h 166"/>
                  <a:gd name="T30" fmla="*/ 78 w 108"/>
                  <a:gd name="T31" fmla="*/ 131 h 166"/>
                  <a:gd name="T32" fmla="*/ 108 w 108"/>
                  <a:gd name="T33" fmla="*/ 53 h 166"/>
                  <a:gd name="T34" fmla="*/ 76 w 108"/>
                  <a:gd name="T35" fmla="*/ 123 h 166"/>
                  <a:gd name="T36" fmla="*/ 15 w 108"/>
                  <a:gd name="T37" fmla="*/ 90 h 166"/>
                  <a:gd name="T38" fmla="*/ 54 w 108"/>
                  <a:gd name="T39" fmla="*/ 0 h 166"/>
                  <a:gd name="T40" fmla="*/ 54 w 108"/>
                  <a:gd name="T41" fmla="*/ 0 h 166"/>
                  <a:gd name="T42" fmla="*/ 61 w 108"/>
                  <a:gd name="T43" fmla="*/ 115 h 166"/>
                  <a:gd name="T44" fmla="*/ 67 w 108"/>
                  <a:gd name="T45" fmla="*/ 73 h 166"/>
                  <a:gd name="T46" fmla="*/ 63 w 108"/>
                  <a:gd name="T47" fmla="*/ 77 h 166"/>
                  <a:gd name="T48" fmla="*/ 54 w 108"/>
                  <a:gd name="T49" fmla="*/ 69 h 166"/>
                  <a:gd name="T50" fmla="*/ 45 w 108"/>
                  <a:gd name="T51" fmla="*/ 76 h 166"/>
                  <a:gd name="T52" fmla="*/ 39 w 108"/>
                  <a:gd name="T53" fmla="*/ 73 h 166"/>
                  <a:gd name="T54" fmla="*/ 61 w 108"/>
                  <a:gd name="T55" fmla="*/ 115 h 166"/>
                  <a:gd name="T56" fmla="*/ 54 w 108"/>
                  <a:gd name="T57" fmla="*/ 8 h 166"/>
                  <a:gd name="T58" fmla="*/ 54 w 108"/>
                  <a:gd name="T59" fmla="*/ 8 h 166"/>
                  <a:gd name="T60" fmla="*/ 20 w 108"/>
                  <a:gd name="T61" fmla="*/ 85 h 166"/>
                  <a:gd name="T62" fmla="*/ 21 w 108"/>
                  <a:gd name="T63" fmla="*/ 85 h 166"/>
                  <a:gd name="T64" fmla="*/ 34 w 108"/>
                  <a:gd name="T65" fmla="*/ 115 h 166"/>
                  <a:gd name="T66" fmla="*/ 35 w 108"/>
                  <a:gd name="T67" fmla="*/ 73 h 166"/>
                  <a:gd name="T68" fmla="*/ 31 w 108"/>
                  <a:gd name="T69" fmla="*/ 72 h 166"/>
                  <a:gd name="T70" fmla="*/ 35 w 108"/>
                  <a:gd name="T71" fmla="*/ 71 h 166"/>
                  <a:gd name="T72" fmla="*/ 36 w 108"/>
                  <a:gd name="T73" fmla="*/ 67 h 166"/>
                  <a:gd name="T74" fmla="*/ 39 w 108"/>
                  <a:gd name="T75" fmla="*/ 71 h 166"/>
                  <a:gd name="T76" fmla="*/ 42 w 108"/>
                  <a:gd name="T77" fmla="*/ 71 h 166"/>
                  <a:gd name="T78" fmla="*/ 53 w 108"/>
                  <a:gd name="T79" fmla="*/ 67 h 166"/>
                  <a:gd name="T80" fmla="*/ 63 w 108"/>
                  <a:gd name="T81" fmla="*/ 74 h 166"/>
                  <a:gd name="T82" fmla="*/ 67 w 108"/>
                  <a:gd name="T83" fmla="*/ 71 h 166"/>
                  <a:gd name="T84" fmla="*/ 69 w 108"/>
                  <a:gd name="T85" fmla="*/ 69 h 166"/>
                  <a:gd name="T86" fmla="*/ 73 w 108"/>
                  <a:gd name="T87" fmla="*/ 69 h 166"/>
                  <a:gd name="T88" fmla="*/ 75 w 108"/>
                  <a:gd name="T89" fmla="*/ 71 h 166"/>
                  <a:gd name="T90" fmla="*/ 75 w 108"/>
                  <a:gd name="T91" fmla="*/ 73 h 166"/>
                  <a:gd name="T92" fmla="*/ 65 w 108"/>
                  <a:gd name="T93" fmla="*/ 115 h 166"/>
                  <a:gd name="T94" fmla="*/ 73 w 108"/>
                  <a:gd name="T95" fmla="*/ 115 h 166"/>
                  <a:gd name="T96" fmla="*/ 87 w 108"/>
                  <a:gd name="T97" fmla="*/ 85 h 166"/>
                  <a:gd name="T98" fmla="*/ 100 w 108"/>
                  <a:gd name="T99"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6">
                    <a:moveTo>
                      <a:pt x="78" y="143"/>
                    </a:moveTo>
                    <a:cubicBezTo>
                      <a:pt x="78" y="143"/>
                      <a:pt x="78" y="143"/>
                      <a:pt x="78" y="143"/>
                    </a:cubicBezTo>
                    <a:cubicBezTo>
                      <a:pt x="78" y="145"/>
                      <a:pt x="76" y="147"/>
                      <a:pt x="74" y="147"/>
                    </a:cubicBezTo>
                    <a:cubicBezTo>
                      <a:pt x="33" y="147"/>
                      <a:pt x="33" y="147"/>
                      <a:pt x="33" y="147"/>
                    </a:cubicBezTo>
                    <a:cubicBezTo>
                      <a:pt x="31" y="147"/>
                      <a:pt x="29" y="145"/>
                      <a:pt x="29" y="143"/>
                    </a:cubicBezTo>
                    <a:cubicBezTo>
                      <a:pt x="29" y="143"/>
                      <a:pt x="29" y="143"/>
                      <a:pt x="29" y="143"/>
                    </a:cubicBezTo>
                    <a:cubicBezTo>
                      <a:pt x="29" y="141"/>
                      <a:pt x="31" y="139"/>
                      <a:pt x="33" y="139"/>
                    </a:cubicBezTo>
                    <a:cubicBezTo>
                      <a:pt x="74" y="139"/>
                      <a:pt x="74" y="139"/>
                      <a:pt x="74" y="139"/>
                    </a:cubicBezTo>
                    <a:cubicBezTo>
                      <a:pt x="76" y="139"/>
                      <a:pt x="78" y="141"/>
                      <a:pt x="78" y="143"/>
                    </a:cubicBezTo>
                    <a:moveTo>
                      <a:pt x="74" y="150"/>
                    </a:moveTo>
                    <a:cubicBezTo>
                      <a:pt x="33" y="150"/>
                      <a:pt x="33" y="150"/>
                      <a:pt x="33" y="150"/>
                    </a:cubicBezTo>
                    <a:cubicBezTo>
                      <a:pt x="31" y="150"/>
                      <a:pt x="29" y="152"/>
                      <a:pt x="29" y="154"/>
                    </a:cubicBezTo>
                    <a:cubicBezTo>
                      <a:pt x="29" y="156"/>
                      <a:pt x="29" y="156"/>
                      <a:pt x="29" y="156"/>
                    </a:cubicBezTo>
                    <a:cubicBezTo>
                      <a:pt x="29" y="159"/>
                      <a:pt x="31" y="160"/>
                      <a:pt x="33" y="160"/>
                    </a:cubicBezTo>
                    <a:cubicBezTo>
                      <a:pt x="38" y="160"/>
                      <a:pt x="38" y="160"/>
                      <a:pt x="38" y="160"/>
                    </a:cubicBezTo>
                    <a:cubicBezTo>
                      <a:pt x="38" y="162"/>
                      <a:pt x="38" y="162"/>
                      <a:pt x="38" y="162"/>
                    </a:cubicBezTo>
                    <a:cubicBezTo>
                      <a:pt x="38" y="164"/>
                      <a:pt x="39" y="166"/>
                      <a:pt x="42" y="166"/>
                    </a:cubicBezTo>
                    <a:cubicBezTo>
                      <a:pt x="66" y="166"/>
                      <a:pt x="66" y="166"/>
                      <a:pt x="66" y="166"/>
                    </a:cubicBezTo>
                    <a:cubicBezTo>
                      <a:pt x="68" y="166"/>
                      <a:pt x="70" y="164"/>
                      <a:pt x="70" y="162"/>
                    </a:cubicBezTo>
                    <a:cubicBezTo>
                      <a:pt x="70" y="160"/>
                      <a:pt x="70" y="160"/>
                      <a:pt x="70" y="160"/>
                    </a:cubicBezTo>
                    <a:cubicBezTo>
                      <a:pt x="74" y="160"/>
                      <a:pt x="74" y="160"/>
                      <a:pt x="74" y="160"/>
                    </a:cubicBezTo>
                    <a:cubicBezTo>
                      <a:pt x="76" y="160"/>
                      <a:pt x="78" y="159"/>
                      <a:pt x="78" y="156"/>
                    </a:cubicBezTo>
                    <a:cubicBezTo>
                      <a:pt x="78" y="154"/>
                      <a:pt x="78" y="154"/>
                      <a:pt x="78" y="154"/>
                    </a:cubicBezTo>
                    <a:cubicBezTo>
                      <a:pt x="78" y="152"/>
                      <a:pt x="76" y="150"/>
                      <a:pt x="74" y="150"/>
                    </a:cubicBezTo>
                    <a:moveTo>
                      <a:pt x="74" y="127"/>
                    </a:moveTo>
                    <a:cubicBezTo>
                      <a:pt x="33" y="127"/>
                      <a:pt x="33" y="127"/>
                      <a:pt x="33" y="127"/>
                    </a:cubicBezTo>
                    <a:cubicBezTo>
                      <a:pt x="31" y="127"/>
                      <a:pt x="29" y="129"/>
                      <a:pt x="29" y="131"/>
                    </a:cubicBezTo>
                    <a:cubicBezTo>
                      <a:pt x="29" y="132"/>
                      <a:pt x="29" y="132"/>
                      <a:pt x="29" y="132"/>
                    </a:cubicBezTo>
                    <a:cubicBezTo>
                      <a:pt x="29" y="134"/>
                      <a:pt x="31" y="136"/>
                      <a:pt x="33" y="136"/>
                    </a:cubicBezTo>
                    <a:cubicBezTo>
                      <a:pt x="74" y="136"/>
                      <a:pt x="74" y="136"/>
                      <a:pt x="74" y="136"/>
                    </a:cubicBezTo>
                    <a:cubicBezTo>
                      <a:pt x="76" y="136"/>
                      <a:pt x="78" y="134"/>
                      <a:pt x="78" y="132"/>
                    </a:cubicBezTo>
                    <a:cubicBezTo>
                      <a:pt x="78" y="131"/>
                      <a:pt x="78" y="131"/>
                      <a:pt x="78" y="131"/>
                    </a:cubicBezTo>
                    <a:cubicBezTo>
                      <a:pt x="78" y="129"/>
                      <a:pt x="76" y="127"/>
                      <a:pt x="74" y="127"/>
                    </a:cubicBezTo>
                    <a:moveTo>
                      <a:pt x="108" y="53"/>
                    </a:moveTo>
                    <a:cubicBezTo>
                      <a:pt x="108" y="68"/>
                      <a:pt x="102" y="81"/>
                      <a:pt x="93" y="90"/>
                    </a:cubicBezTo>
                    <a:cubicBezTo>
                      <a:pt x="75" y="111"/>
                      <a:pt x="86" y="123"/>
                      <a:pt x="76" y="123"/>
                    </a:cubicBezTo>
                    <a:cubicBezTo>
                      <a:pt x="32" y="123"/>
                      <a:pt x="32" y="123"/>
                      <a:pt x="32" y="123"/>
                    </a:cubicBezTo>
                    <a:cubicBezTo>
                      <a:pt x="22" y="123"/>
                      <a:pt x="32" y="111"/>
                      <a:pt x="15" y="90"/>
                    </a:cubicBezTo>
                    <a:cubicBezTo>
                      <a:pt x="6" y="81"/>
                      <a:pt x="0" y="68"/>
                      <a:pt x="0" y="53"/>
                    </a:cubicBezTo>
                    <a:cubicBezTo>
                      <a:pt x="0" y="24"/>
                      <a:pt x="24" y="0"/>
                      <a:pt x="54" y="0"/>
                    </a:cubicBezTo>
                    <a:cubicBezTo>
                      <a:pt x="54" y="0"/>
                      <a:pt x="54" y="0"/>
                      <a:pt x="54" y="0"/>
                    </a:cubicBezTo>
                    <a:cubicBezTo>
                      <a:pt x="54" y="0"/>
                      <a:pt x="54" y="0"/>
                      <a:pt x="54" y="0"/>
                    </a:cubicBezTo>
                    <a:cubicBezTo>
                      <a:pt x="84" y="0"/>
                      <a:pt x="108" y="24"/>
                      <a:pt x="108" y="53"/>
                    </a:cubicBezTo>
                    <a:moveTo>
                      <a:pt x="61" y="115"/>
                    </a:moveTo>
                    <a:cubicBezTo>
                      <a:pt x="68" y="73"/>
                      <a:pt x="68" y="73"/>
                      <a:pt x="68" y="73"/>
                    </a:cubicBezTo>
                    <a:cubicBezTo>
                      <a:pt x="67" y="73"/>
                      <a:pt x="67" y="73"/>
                      <a:pt x="67" y="73"/>
                    </a:cubicBezTo>
                    <a:cubicBezTo>
                      <a:pt x="63" y="76"/>
                      <a:pt x="63" y="76"/>
                      <a:pt x="63" y="76"/>
                    </a:cubicBezTo>
                    <a:cubicBezTo>
                      <a:pt x="63" y="76"/>
                      <a:pt x="63" y="77"/>
                      <a:pt x="63" y="77"/>
                    </a:cubicBezTo>
                    <a:cubicBezTo>
                      <a:pt x="62" y="77"/>
                      <a:pt x="62" y="76"/>
                      <a:pt x="62" y="76"/>
                    </a:cubicBezTo>
                    <a:cubicBezTo>
                      <a:pt x="54" y="69"/>
                      <a:pt x="54" y="69"/>
                      <a:pt x="54" y="69"/>
                    </a:cubicBezTo>
                    <a:cubicBezTo>
                      <a:pt x="46" y="76"/>
                      <a:pt x="46" y="76"/>
                      <a:pt x="46" y="76"/>
                    </a:cubicBezTo>
                    <a:cubicBezTo>
                      <a:pt x="46" y="77"/>
                      <a:pt x="45" y="77"/>
                      <a:pt x="45" y="76"/>
                    </a:cubicBezTo>
                    <a:cubicBezTo>
                      <a:pt x="41" y="73"/>
                      <a:pt x="41" y="73"/>
                      <a:pt x="41" y="73"/>
                    </a:cubicBezTo>
                    <a:cubicBezTo>
                      <a:pt x="39" y="73"/>
                      <a:pt x="39" y="73"/>
                      <a:pt x="39" y="73"/>
                    </a:cubicBezTo>
                    <a:cubicBezTo>
                      <a:pt x="47" y="115"/>
                      <a:pt x="47" y="115"/>
                      <a:pt x="47" y="115"/>
                    </a:cubicBezTo>
                    <a:lnTo>
                      <a:pt x="61" y="115"/>
                    </a:lnTo>
                    <a:close/>
                    <a:moveTo>
                      <a:pt x="100" y="53"/>
                    </a:moveTo>
                    <a:cubicBezTo>
                      <a:pt x="100" y="28"/>
                      <a:pt x="79" y="8"/>
                      <a:pt x="54" y="8"/>
                    </a:cubicBezTo>
                    <a:cubicBezTo>
                      <a:pt x="54" y="0"/>
                      <a:pt x="54" y="0"/>
                      <a:pt x="54" y="0"/>
                    </a:cubicBezTo>
                    <a:cubicBezTo>
                      <a:pt x="54" y="8"/>
                      <a:pt x="54" y="8"/>
                      <a:pt x="54" y="8"/>
                    </a:cubicBezTo>
                    <a:cubicBezTo>
                      <a:pt x="29" y="8"/>
                      <a:pt x="8" y="28"/>
                      <a:pt x="8" y="53"/>
                    </a:cubicBezTo>
                    <a:cubicBezTo>
                      <a:pt x="8" y="65"/>
                      <a:pt x="12" y="76"/>
                      <a:pt x="20" y="85"/>
                    </a:cubicBezTo>
                    <a:cubicBezTo>
                      <a:pt x="21" y="85"/>
                      <a:pt x="21" y="85"/>
                      <a:pt x="21" y="85"/>
                    </a:cubicBezTo>
                    <a:cubicBezTo>
                      <a:pt x="21" y="85"/>
                      <a:pt x="21" y="85"/>
                      <a:pt x="21" y="85"/>
                    </a:cubicBezTo>
                    <a:cubicBezTo>
                      <a:pt x="32" y="98"/>
                      <a:pt x="34" y="109"/>
                      <a:pt x="34" y="115"/>
                    </a:cubicBezTo>
                    <a:cubicBezTo>
                      <a:pt x="34" y="115"/>
                      <a:pt x="34" y="115"/>
                      <a:pt x="34" y="115"/>
                    </a:cubicBezTo>
                    <a:cubicBezTo>
                      <a:pt x="43" y="115"/>
                      <a:pt x="43" y="115"/>
                      <a:pt x="43" y="115"/>
                    </a:cubicBezTo>
                    <a:cubicBezTo>
                      <a:pt x="35" y="73"/>
                      <a:pt x="35" y="73"/>
                      <a:pt x="35" y="73"/>
                    </a:cubicBezTo>
                    <a:cubicBezTo>
                      <a:pt x="32" y="73"/>
                      <a:pt x="32" y="73"/>
                      <a:pt x="32" y="73"/>
                    </a:cubicBezTo>
                    <a:cubicBezTo>
                      <a:pt x="32" y="73"/>
                      <a:pt x="31" y="72"/>
                      <a:pt x="31" y="72"/>
                    </a:cubicBezTo>
                    <a:cubicBezTo>
                      <a:pt x="31" y="71"/>
                      <a:pt x="32" y="71"/>
                      <a:pt x="32" y="71"/>
                    </a:cubicBezTo>
                    <a:cubicBezTo>
                      <a:pt x="35" y="71"/>
                      <a:pt x="35" y="71"/>
                      <a:pt x="35" y="71"/>
                    </a:cubicBezTo>
                    <a:cubicBezTo>
                      <a:pt x="35" y="69"/>
                      <a:pt x="35" y="69"/>
                      <a:pt x="35" y="69"/>
                    </a:cubicBezTo>
                    <a:cubicBezTo>
                      <a:pt x="35" y="68"/>
                      <a:pt x="35" y="67"/>
                      <a:pt x="36" y="67"/>
                    </a:cubicBezTo>
                    <a:cubicBezTo>
                      <a:pt x="37" y="67"/>
                      <a:pt x="39" y="68"/>
                      <a:pt x="39" y="69"/>
                    </a:cubicBezTo>
                    <a:cubicBezTo>
                      <a:pt x="39" y="71"/>
                      <a:pt x="39" y="71"/>
                      <a:pt x="39" y="71"/>
                    </a:cubicBezTo>
                    <a:cubicBezTo>
                      <a:pt x="41" y="71"/>
                      <a:pt x="41" y="71"/>
                      <a:pt x="41" y="71"/>
                    </a:cubicBezTo>
                    <a:cubicBezTo>
                      <a:pt x="42" y="71"/>
                      <a:pt x="42" y="71"/>
                      <a:pt x="42" y="71"/>
                    </a:cubicBezTo>
                    <a:cubicBezTo>
                      <a:pt x="46" y="74"/>
                      <a:pt x="46" y="74"/>
                      <a:pt x="46" y="74"/>
                    </a:cubicBezTo>
                    <a:cubicBezTo>
                      <a:pt x="53" y="67"/>
                      <a:pt x="53" y="67"/>
                      <a:pt x="53" y="67"/>
                    </a:cubicBezTo>
                    <a:cubicBezTo>
                      <a:pt x="54" y="66"/>
                      <a:pt x="54" y="66"/>
                      <a:pt x="55" y="67"/>
                    </a:cubicBezTo>
                    <a:cubicBezTo>
                      <a:pt x="63" y="74"/>
                      <a:pt x="63" y="74"/>
                      <a:pt x="63" y="74"/>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1" y="67"/>
                    </a:cubicBezTo>
                    <a:cubicBezTo>
                      <a:pt x="72" y="67"/>
                      <a:pt x="73" y="68"/>
                      <a:pt x="73" y="69"/>
                    </a:cubicBezTo>
                    <a:cubicBezTo>
                      <a:pt x="73" y="71"/>
                      <a:pt x="73" y="71"/>
                      <a:pt x="73" y="71"/>
                    </a:cubicBezTo>
                    <a:cubicBezTo>
                      <a:pt x="75" y="71"/>
                      <a:pt x="75" y="71"/>
                      <a:pt x="75" y="71"/>
                    </a:cubicBezTo>
                    <a:cubicBezTo>
                      <a:pt x="76" y="71"/>
                      <a:pt x="76" y="71"/>
                      <a:pt x="76" y="72"/>
                    </a:cubicBezTo>
                    <a:cubicBezTo>
                      <a:pt x="76" y="72"/>
                      <a:pt x="76" y="73"/>
                      <a:pt x="75" y="73"/>
                    </a:cubicBezTo>
                    <a:cubicBezTo>
                      <a:pt x="72" y="73"/>
                      <a:pt x="72" y="73"/>
                      <a:pt x="72" y="73"/>
                    </a:cubicBezTo>
                    <a:cubicBezTo>
                      <a:pt x="65" y="115"/>
                      <a:pt x="65" y="115"/>
                      <a:pt x="65" y="115"/>
                    </a:cubicBezTo>
                    <a:cubicBezTo>
                      <a:pt x="73" y="115"/>
                      <a:pt x="73" y="115"/>
                      <a:pt x="73" y="115"/>
                    </a:cubicBezTo>
                    <a:cubicBezTo>
                      <a:pt x="73" y="115"/>
                      <a:pt x="73" y="115"/>
                      <a:pt x="73" y="115"/>
                    </a:cubicBezTo>
                    <a:cubicBezTo>
                      <a:pt x="74" y="109"/>
                      <a:pt x="76" y="98"/>
                      <a:pt x="87" y="85"/>
                    </a:cubicBezTo>
                    <a:cubicBezTo>
                      <a:pt x="87" y="85"/>
                      <a:pt x="87" y="85"/>
                      <a:pt x="87" y="85"/>
                    </a:cubicBezTo>
                    <a:cubicBezTo>
                      <a:pt x="87" y="85"/>
                      <a:pt x="87" y="85"/>
                      <a:pt x="87" y="85"/>
                    </a:cubicBezTo>
                    <a:cubicBezTo>
                      <a:pt x="95" y="76"/>
                      <a:pt x="100" y="65"/>
                      <a:pt x="100" y="53"/>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lgn="ctr"/>
                <a:endParaRPr lang="ar-SA" sz="2800"/>
              </a:p>
            </p:txBody>
          </p:sp>
        </p:grpSp>
        <p:grpSp>
          <p:nvGrpSpPr>
            <p:cNvPr id="12" name="Group 1789"/>
            <p:cNvGrpSpPr/>
            <p:nvPr/>
          </p:nvGrpSpPr>
          <p:grpSpPr>
            <a:xfrm>
              <a:off x="6618504" y="-48435"/>
              <a:ext cx="2075544" cy="3084175"/>
              <a:chOff x="6618504" y="-48435"/>
              <a:chExt cx="2075544" cy="3084175"/>
            </a:xfrm>
          </p:grpSpPr>
          <p:sp>
            <p:nvSpPr>
              <p:cNvPr id="20" name="Rounded Rectangle 16"/>
              <p:cNvSpPr/>
              <p:nvPr/>
            </p:nvSpPr>
            <p:spPr>
              <a:xfrm rot="5400000">
                <a:off x="7239556" y="-207621"/>
                <a:ext cx="833440" cy="2075544"/>
              </a:xfrm>
              <a:prstGeom prst="roundRect">
                <a:avLst>
                  <a:gd name="adj" fmla="val 11397"/>
                </a:avLst>
              </a:prstGeom>
              <a:solidFill>
                <a:srgbClr val="FCD916">
                  <a:lumMod val="75000"/>
                </a:srgbClr>
              </a:solidFill>
              <a:ln w="12700" cap="flat" cmpd="sng" algn="ctr">
                <a:noFill/>
                <a:prstDash val="solid"/>
                <a:miter lim="800000"/>
              </a:ln>
              <a:effectLst/>
            </p:spPr>
            <p:txBody>
              <a:bodyPr rtlCol="0" anchor="ctr"/>
              <a:lstStyle/>
              <a:p>
                <a:pPr algn="ctr"/>
                <a:endParaRPr lang="ar-SA" sz="2800"/>
              </a:p>
            </p:txBody>
          </p:sp>
          <p:sp>
            <p:nvSpPr>
              <p:cNvPr id="21" name="Rounded Rectangle 17"/>
              <p:cNvSpPr/>
              <p:nvPr/>
            </p:nvSpPr>
            <p:spPr>
              <a:xfrm>
                <a:off x="6748813" y="2254"/>
                <a:ext cx="1814285" cy="3033486"/>
              </a:xfrm>
              <a:prstGeom prst="roundRect">
                <a:avLst/>
              </a:prstGeom>
              <a:solidFill>
                <a:sysClr val="window" lastClr="FFFFFF"/>
              </a:solidFill>
              <a:ln w="28575" cap="flat" cmpd="sng" algn="ctr">
                <a:solidFill>
                  <a:srgbClr val="44546A"/>
                </a:solidFill>
                <a:prstDash val="solid"/>
                <a:miter lim="800000"/>
              </a:ln>
              <a:effectLst/>
            </p:spPr>
            <p:txBody>
              <a:bodyPr rtlCol="0" anchor="ctr"/>
              <a:lstStyle/>
              <a:p>
                <a:pPr algn="ctr"/>
                <a:endParaRPr lang="ar-SA" sz="2800"/>
              </a:p>
            </p:txBody>
          </p:sp>
          <p:sp>
            <p:nvSpPr>
              <p:cNvPr id="22" name="Chevron 18"/>
              <p:cNvSpPr/>
              <p:nvPr/>
            </p:nvSpPr>
            <p:spPr>
              <a:xfrm rot="5400000">
                <a:off x="7003546" y="108453"/>
                <a:ext cx="1305461" cy="2075542"/>
              </a:xfrm>
              <a:prstGeom prst="chevron">
                <a:avLst>
                  <a:gd name="adj" fmla="val 26552"/>
                </a:avLst>
              </a:prstGeom>
              <a:solidFill>
                <a:srgbClr val="FCD916"/>
              </a:solidFill>
              <a:ln w="12700" cap="flat" cmpd="sng" algn="ctr">
                <a:noFill/>
                <a:prstDash val="solid"/>
                <a:miter lim="800000"/>
              </a:ln>
              <a:effectLst/>
            </p:spPr>
            <p:txBody>
              <a:bodyPr rtlCol="0" anchor="ctr"/>
              <a:lstStyle/>
              <a:p>
                <a:pPr algn="ctr"/>
                <a:endParaRPr lang="ar-SA" sz="2800"/>
              </a:p>
            </p:txBody>
          </p:sp>
          <p:sp>
            <p:nvSpPr>
              <p:cNvPr id="23" name="TextBox 19"/>
              <p:cNvSpPr txBox="1"/>
              <p:nvPr/>
            </p:nvSpPr>
            <p:spPr>
              <a:xfrm>
                <a:off x="6748859" y="1798897"/>
                <a:ext cx="1814195" cy="1031875"/>
              </a:xfrm>
              <a:prstGeom prst="rect">
                <a:avLst/>
              </a:prstGeom>
              <a:noFill/>
            </p:spPr>
            <p:txBody>
              <a:bodyPr wrap="square" rtlCol="0">
                <a:noAutofit/>
              </a:bodyPr>
              <a:lstStyle/>
              <a:p>
                <a:pPr algn="ctr">
                  <a:lnSpc>
                    <a:spcPct val="115000"/>
                  </a:lnSpc>
                  <a:spcAft>
                    <a:spcPts val="0"/>
                  </a:spcAft>
                </a:pPr>
                <a:r>
                  <a:rPr lang="ar-SA"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وهو الذي يهتم بتجميع المعارف والخبرات.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a:lnSpc>
                    <a:spcPct val="115000"/>
                  </a:lnSpc>
                  <a:spcAft>
                    <a:spcPts val="0"/>
                  </a:spcAft>
                </a:pPr>
                <a:r>
                  <a:rPr lang="en-US" sz="2000" kern="1200" dirty="0">
                    <a:solidFill>
                      <a:srgbClr val="000000"/>
                    </a:solidFill>
                    <a:effectLst/>
                    <a:latin typeface="DIN Next LT Arabic Light"/>
                    <a:ea typeface="Calibri" panose="020F0502020204030204" pitchFamily="34" charset="0"/>
                    <a:cs typeface="Sakkal Majalla" panose="02000000000000000000" pitchFamily="2" charset="-78"/>
                  </a:rPr>
                  <a:t>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20"/>
              <p:cNvSpPr txBox="1"/>
              <p:nvPr/>
            </p:nvSpPr>
            <p:spPr>
              <a:xfrm>
                <a:off x="6748357" y="-48435"/>
                <a:ext cx="1814195" cy="668927"/>
              </a:xfrm>
              <a:prstGeom prst="rect">
                <a:avLst/>
              </a:prstGeom>
              <a:noFill/>
            </p:spPr>
            <p:txBody>
              <a:bodyPr wrap="square" rtlCol="0">
                <a:noAutofit/>
              </a:bodyPr>
              <a:lstStyle/>
              <a:p>
                <a:pPr algn="ctr">
                  <a:lnSpc>
                    <a:spcPct val="115000"/>
                  </a:lnSpc>
                  <a:spcAft>
                    <a:spcPts val="0"/>
                  </a:spcAft>
                </a:pPr>
                <a:r>
                  <a:rPr lang="ar-EG" sz="3200" b="1" kern="1200" dirty="0">
                    <a:solidFill>
                      <a:srgbClr val="FFC000"/>
                    </a:solidFill>
                    <a:effectLst/>
                    <a:latin typeface="Times New Roman" panose="02020603050405020304" pitchFamily="18" charset="0"/>
                    <a:ea typeface="Calibri" panose="020F0502020204030204" pitchFamily="34" charset="0"/>
                    <a:cs typeface="Adobe Arabic" panose="02040503050201020203" pitchFamily="18" charset="-78"/>
                  </a:rPr>
                  <a:t>الجانب العقلي المعرفي</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Freeform 28"/>
              <p:cNvSpPr>
                <a:spLocks noEditPoints="1"/>
              </p:cNvSpPr>
              <p:nvPr/>
            </p:nvSpPr>
            <p:spPr bwMode="auto">
              <a:xfrm>
                <a:off x="7343980" y="971817"/>
                <a:ext cx="624592" cy="591108"/>
              </a:xfrm>
              <a:custGeom>
                <a:avLst/>
                <a:gdLst>
                  <a:gd name="T0" fmla="*/ 86 w 205"/>
                  <a:gd name="T1" fmla="*/ 179 h 194"/>
                  <a:gd name="T2" fmla="*/ 80 w 205"/>
                  <a:gd name="T3" fmla="*/ 174 h 194"/>
                  <a:gd name="T4" fmla="*/ 86 w 205"/>
                  <a:gd name="T5" fmla="*/ 168 h 194"/>
                  <a:gd name="T6" fmla="*/ 121 w 205"/>
                  <a:gd name="T7" fmla="*/ 168 h 194"/>
                  <a:gd name="T8" fmla="*/ 127 w 205"/>
                  <a:gd name="T9" fmla="*/ 174 h 194"/>
                  <a:gd name="T10" fmla="*/ 121 w 205"/>
                  <a:gd name="T11" fmla="*/ 179 h 194"/>
                  <a:gd name="T12" fmla="*/ 86 w 205"/>
                  <a:gd name="T13" fmla="*/ 179 h 194"/>
                  <a:gd name="T14" fmla="*/ 137 w 205"/>
                  <a:gd name="T15" fmla="*/ 182 h 194"/>
                  <a:gd name="T16" fmla="*/ 69 w 205"/>
                  <a:gd name="T17" fmla="*/ 182 h 194"/>
                  <a:gd name="T18" fmla="*/ 63 w 205"/>
                  <a:gd name="T19" fmla="*/ 188 h 194"/>
                  <a:gd name="T20" fmla="*/ 69 w 205"/>
                  <a:gd name="T21" fmla="*/ 194 h 194"/>
                  <a:gd name="T22" fmla="*/ 137 w 205"/>
                  <a:gd name="T23" fmla="*/ 194 h 194"/>
                  <a:gd name="T24" fmla="*/ 143 w 205"/>
                  <a:gd name="T25" fmla="*/ 188 h 194"/>
                  <a:gd name="T26" fmla="*/ 137 w 205"/>
                  <a:gd name="T27" fmla="*/ 182 h 194"/>
                  <a:gd name="T28" fmla="*/ 205 w 205"/>
                  <a:gd name="T29" fmla="*/ 125 h 194"/>
                  <a:gd name="T30" fmla="*/ 169 w 205"/>
                  <a:gd name="T31" fmla="*/ 153 h 194"/>
                  <a:gd name="T32" fmla="*/ 134 w 205"/>
                  <a:gd name="T33" fmla="*/ 125 h 194"/>
                  <a:gd name="T34" fmla="*/ 137 w 205"/>
                  <a:gd name="T35" fmla="*/ 125 h 194"/>
                  <a:gd name="T36" fmla="*/ 165 w 205"/>
                  <a:gd name="T37" fmla="*/ 48 h 194"/>
                  <a:gd name="T38" fmla="*/ 165 w 205"/>
                  <a:gd name="T39" fmla="*/ 47 h 194"/>
                  <a:gd name="T40" fmla="*/ 161 w 205"/>
                  <a:gd name="T41" fmla="*/ 42 h 194"/>
                  <a:gd name="T42" fmla="*/ 109 w 205"/>
                  <a:gd name="T43" fmla="*/ 32 h 194"/>
                  <a:gd name="T44" fmla="*/ 109 w 205"/>
                  <a:gd name="T45" fmla="*/ 164 h 194"/>
                  <a:gd name="T46" fmla="*/ 97 w 205"/>
                  <a:gd name="T47" fmla="*/ 164 h 194"/>
                  <a:gd name="T48" fmla="*/ 97 w 205"/>
                  <a:gd name="T49" fmla="*/ 32 h 194"/>
                  <a:gd name="T50" fmla="*/ 45 w 205"/>
                  <a:gd name="T51" fmla="*/ 42 h 194"/>
                  <a:gd name="T52" fmla="*/ 42 w 205"/>
                  <a:gd name="T53" fmla="*/ 47 h 194"/>
                  <a:gd name="T54" fmla="*/ 40 w 205"/>
                  <a:gd name="T55" fmla="*/ 48 h 194"/>
                  <a:gd name="T56" fmla="*/ 67 w 205"/>
                  <a:gd name="T57" fmla="*/ 125 h 194"/>
                  <a:gd name="T58" fmla="*/ 71 w 205"/>
                  <a:gd name="T59" fmla="*/ 125 h 194"/>
                  <a:gd name="T60" fmla="*/ 35 w 205"/>
                  <a:gd name="T61" fmla="*/ 153 h 194"/>
                  <a:gd name="T62" fmla="*/ 0 w 205"/>
                  <a:gd name="T63" fmla="*/ 125 h 194"/>
                  <a:gd name="T64" fmla="*/ 3 w 205"/>
                  <a:gd name="T65" fmla="*/ 125 h 194"/>
                  <a:gd name="T66" fmla="*/ 32 w 205"/>
                  <a:gd name="T67" fmla="*/ 47 h 194"/>
                  <a:gd name="T68" fmla="*/ 29 w 205"/>
                  <a:gd name="T69" fmla="*/ 45 h 194"/>
                  <a:gd name="T70" fmla="*/ 32 w 205"/>
                  <a:gd name="T71" fmla="*/ 33 h 194"/>
                  <a:gd name="T72" fmla="*/ 40 w 205"/>
                  <a:gd name="T73" fmla="*/ 32 h 194"/>
                  <a:gd name="T74" fmla="*/ 97 w 205"/>
                  <a:gd name="T75" fmla="*/ 20 h 194"/>
                  <a:gd name="T76" fmla="*/ 97 w 205"/>
                  <a:gd name="T77" fmla="*/ 15 h 194"/>
                  <a:gd name="T78" fmla="*/ 94 w 205"/>
                  <a:gd name="T79" fmla="*/ 9 h 194"/>
                  <a:gd name="T80" fmla="*/ 103 w 205"/>
                  <a:gd name="T81" fmla="*/ 0 h 194"/>
                  <a:gd name="T82" fmla="*/ 112 w 205"/>
                  <a:gd name="T83" fmla="*/ 9 h 194"/>
                  <a:gd name="T84" fmla="*/ 109 w 205"/>
                  <a:gd name="T85" fmla="*/ 15 h 194"/>
                  <a:gd name="T86" fmla="*/ 109 w 205"/>
                  <a:gd name="T87" fmla="*/ 20 h 194"/>
                  <a:gd name="T88" fmla="*/ 167 w 205"/>
                  <a:gd name="T89" fmla="*/ 32 h 194"/>
                  <a:gd name="T90" fmla="*/ 175 w 205"/>
                  <a:gd name="T91" fmla="*/ 33 h 194"/>
                  <a:gd name="T92" fmla="*/ 177 w 205"/>
                  <a:gd name="T93" fmla="*/ 45 h 194"/>
                  <a:gd name="T94" fmla="*/ 174 w 205"/>
                  <a:gd name="T95" fmla="*/ 48 h 194"/>
                  <a:gd name="T96" fmla="*/ 201 w 205"/>
                  <a:gd name="T97" fmla="*/ 125 h 194"/>
                  <a:gd name="T98" fmla="*/ 205 w 205"/>
                  <a:gd name="T99" fmla="*/ 125 h 194"/>
                  <a:gd name="T100" fmla="*/ 35 w 205"/>
                  <a:gd name="T101" fmla="*/ 57 h 194"/>
                  <a:gd name="T102" fmla="*/ 12 w 205"/>
                  <a:gd name="T103" fmla="*/ 125 h 194"/>
                  <a:gd name="T104" fmla="*/ 58 w 205"/>
                  <a:gd name="T105" fmla="*/ 125 h 194"/>
                  <a:gd name="T106" fmla="*/ 58 w 205"/>
                  <a:gd name="T107" fmla="*/ 125 h 194"/>
                  <a:gd name="T108" fmla="*/ 35 w 205"/>
                  <a:gd name="T109" fmla="*/ 57 h 194"/>
                  <a:gd name="T110" fmla="*/ 192 w 205"/>
                  <a:gd name="T111" fmla="*/ 125 h 194"/>
                  <a:gd name="T112" fmla="*/ 169 w 205"/>
                  <a:gd name="T113" fmla="*/ 57 h 194"/>
                  <a:gd name="T114" fmla="*/ 146 w 205"/>
                  <a:gd name="T115" fmla="*/ 125 h 194"/>
                  <a:gd name="T116" fmla="*/ 192 w 205"/>
                  <a:gd name="T117" fmla="*/ 12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4">
                    <a:moveTo>
                      <a:pt x="86" y="179"/>
                    </a:moveTo>
                    <a:cubicBezTo>
                      <a:pt x="82" y="179"/>
                      <a:pt x="80" y="177"/>
                      <a:pt x="80" y="174"/>
                    </a:cubicBezTo>
                    <a:cubicBezTo>
                      <a:pt x="80" y="170"/>
                      <a:pt x="82" y="168"/>
                      <a:pt x="86" y="168"/>
                    </a:cubicBezTo>
                    <a:cubicBezTo>
                      <a:pt x="121" y="168"/>
                      <a:pt x="121" y="168"/>
                      <a:pt x="121" y="168"/>
                    </a:cubicBezTo>
                    <a:cubicBezTo>
                      <a:pt x="124" y="168"/>
                      <a:pt x="127" y="170"/>
                      <a:pt x="127" y="174"/>
                    </a:cubicBezTo>
                    <a:cubicBezTo>
                      <a:pt x="127" y="177"/>
                      <a:pt x="124" y="179"/>
                      <a:pt x="121" y="179"/>
                    </a:cubicBezTo>
                    <a:lnTo>
                      <a:pt x="86" y="179"/>
                    </a:lnTo>
                    <a:close/>
                    <a:moveTo>
                      <a:pt x="137" y="182"/>
                    </a:moveTo>
                    <a:cubicBezTo>
                      <a:pt x="69" y="182"/>
                      <a:pt x="69" y="182"/>
                      <a:pt x="69" y="182"/>
                    </a:cubicBezTo>
                    <a:cubicBezTo>
                      <a:pt x="66" y="182"/>
                      <a:pt x="63" y="185"/>
                      <a:pt x="63" y="188"/>
                    </a:cubicBezTo>
                    <a:cubicBezTo>
                      <a:pt x="63" y="191"/>
                      <a:pt x="66" y="194"/>
                      <a:pt x="69" y="194"/>
                    </a:cubicBezTo>
                    <a:cubicBezTo>
                      <a:pt x="137" y="194"/>
                      <a:pt x="137" y="194"/>
                      <a:pt x="137" y="194"/>
                    </a:cubicBezTo>
                    <a:cubicBezTo>
                      <a:pt x="141" y="194"/>
                      <a:pt x="143" y="191"/>
                      <a:pt x="143" y="188"/>
                    </a:cubicBezTo>
                    <a:cubicBezTo>
                      <a:pt x="143" y="185"/>
                      <a:pt x="141" y="182"/>
                      <a:pt x="137" y="182"/>
                    </a:cubicBezTo>
                    <a:close/>
                    <a:moveTo>
                      <a:pt x="205" y="125"/>
                    </a:moveTo>
                    <a:cubicBezTo>
                      <a:pt x="205" y="140"/>
                      <a:pt x="189" y="153"/>
                      <a:pt x="169" y="153"/>
                    </a:cubicBezTo>
                    <a:cubicBezTo>
                      <a:pt x="150" y="153"/>
                      <a:pt x="134" y="140"/>
                      <a:pt x="134" y="125"/>
                    </a:cubicBezTo>
                    <a:cubicBezTo>
                      <a:pt x="137" y="125"/>
                      <a:pt x="137" y="125"/>
                      <a:pt x="137" y="125"/>
                    </a:cubicBezTo>
                    <a:cubicBezTo>
                      <a:pt x="165" y="48"/>
                      <a:pt x="165" y="48"/>
                      <a:pt x="165" y="48"/>
                    </a:cubicBezTo>
                    <a:cubicBezTo>
                      <a:pt x="165" y="48"/>
                      <a:pt x="165" y="47"/>
                      <a:pt x="165" y="47"/>
                    </a:cubicBezTo>
                    <a:cubicBezTo>
                      <a:pt x="163" y="46"/>
                      <a:pt x="162" y="44"/>
                      <a:pt x="161" y="42"/>
                    </a:cubicBezTo>
                    <a:cubicBezTo>
                      <a:pt x="148" y="36"/>
                      <a:pt x="129" y="33"/>
                      <a:pt x="109" y="32"/>
                    </a:cubicBezTo>
                    <a:cubicBezTo>
                      <a:pt x="109" y="164"/>
                      <a:pt x="109" y="164"/>
                      <a:pt x="109" y="164"/>
                    </a:cubicBezTo>
                    <a:cubicBezTo>
                      <a:pt x="97" y="164"/>
                      <a:pt x="97" y="164"/>
                      <a:pt x="97" y="164"/>
                    </a:cubicBezTo>
                    <a:cubicBezTo>
                      <a:pt x="97" y="32"/>
                      <a:pt x="97" y="32"/>
                      <a:pt x="97" y="32"/>
                    </a:cubicBezTo>
                    <a:cubicBezTo>
                      <a:pt x="77" y="33"/>
                      <a:pt x="58" y="36"/>
                      <a:pt x="45" y="42"/>
                    </a:cubicBezTo>
                    <a:cubicBezTo>
                      <a:pt x="45" y="44"/>
                      <a:pt x="44" y="46"/>
                      <a:pt x="42" y="47"/>
                    </a:cubicBezTo>
                    <a:cubicBezTo>
                      <a:pt x="41" y="48"/>
                      <a:pt x="40" y="48"/>
                      <a:pt x="40" y="48"/>
                    </a:cubicBezTo>
                    <a:cubicBezTo>
                      <a:pt x="67" y="125"/>
                      <a:pt x="67" y="125"/>
                      <a:pt x="67" y="125"/>
                    </a:cubicBezTo>
                    <a:cubicBezTo>
                      <a:pt x="71" y="125"/>
                      <a:pt x="71" y="125"/>
                      <a:pt x="71" y="125"/>
                    </a:cubicBezTo>
                    <a:cubicBezTo>
                      <a:pt x="71" y="140"/>
                      <a:pt x="55" y="153"/>
                      <a:pt x="35" y="153"/>
                    </a:cubicBezTo>
                    <a:cubicBezTo>
                      <a:pt x="16" y="153"/>
                      <a:pt x="0" y="140"/>
                      <a:pt x="0" y="125"/>
                    </a:cubicBezTo>
                    <a:cubicBezTo>
                      <a:pt x="3" y="125"/>
                      <a:pt x="3" y="125"/>
                      <a:pt x="3" y="125"/>
                    </a:cubicBezTo>
                    <a:cubicBezTo>
                      <a:pt x="32" y="47"/>
                      <a:pt x="32" y="47"/>
                      <a:pt x="32" y="47"/>
                    </a:cubicBezTo>
                    <a:cubicBezTo>
                      <a:pt x="31" y="47"/>
                      <a:pt x="30" y="46"/>
                      <a:pt x="29" y="45"/>
                    </a:cubicBezTo>
                    <a:cubicBezTo>
                      <a:pt x="27" y="41"/>
                      <a:pt x="28" y="35"/>
                      <a:pt x="32" y="33"/>
                    </a:cubicBezTo>
                    <a:cubicBezTo>
                      <a:pt x="34" y="31"/>
                      <a:pt x="37" y="31"/>
                      <a:pt x="40" y="32"/>
                    </a:cubicBezTo>
                    <a:cubicBezTo>
                      <a:pt x="54" y="25"/>
                      <a:pt x="75" y="21"/>
                      <a:pt x="97" y="20"/>
                    </a:cubicBezTo>
                    <a:cubicBezTo>
                      <a:pt x="97" y="15"/>
                      <a:pt x="97" y="15"/>
                      <a:pt x="97" y="15"/>
                    </a:cubicBezTo>
                    <a:cubicBezTo>
                      <a:pt x="95" y="14"/>
                      <a:pt x="94" y="11"/>
                      <a:pt x="94" y="9"/>
                    </a:cubicBezTo>
                    <a:cubicBezTo>
                      <a:pt x="94" y="4"/>
                      <a:pt x="98" y="0"/>
                      <a:pt x="103" y="0"/>
                    </a:cubicBezTo>
                    <a:cubicBezTo>
                      <a:pt x="108" y="0"/>
                      <a:pt x="112" y="4"/>
                      <a:pt x="112" y="9"/>
                    </a:cubicBezTo>
                    <a:cubicBezTo>
                      <a:pt x="112" y="11"/>
                      <a:pt x="111" y="14"/>
                      <a:pt x="109" y="15"/>
                    </a:cubicBezTo>
                    <a:cubicBezTo>
                      <a:pt x="109" y="20"/>
                      <a:pt x="109" y="20"/>
                      <a:pt x="109" y="20"/>
                    </a:cubicBezTo>
                    <a:cubicBezTo>
                      <a:pt x="131" y="21"/>
                      <a:pt x="152" y="25"/>
                      <a:pt x="167" y="32"/>
                    </a:cubicBezTo>
                    <a:cubicBezTo>
                      <a:pt x="169" y="31"/>
                      <a:pt x="172" y="31"/>
                      <a:pt x="175" y="33"/>
                    </a:cubicBezTo>
                    <a:cubicBezTo>
                      <a:pt x="179" y="35"/>
                      <a:pt x="180" y="41"/>
                      <a:pt x="177" y="45"/>
                    </a:cubicBezTo>
                    <a:cubicBezTo>
                      <a:pt x="176" y="46"/>
                      <a:pt x="175" y="47"/>
                      <a:pt x="174" y="48"/>
                    </a:cubicBezTo>
                    <a:cubicBezTo>
                      <a:pt x="201" y="125"/>
                      <a:pt x="201" y="125"/>
                      <a:pt x="201" y="125"/>
                    </a:cubicBezTo>
                    <a:lnTo>
                      <a:pt x="205" y="125"/>
                    </a:lnTo>
                    <a:close/>
                    <a:moveTo>
                      <a:pt x="35" y="57"/>
                    </a:moveTo>
                    <a:cubicBezTo>
                      <a:pt x="12" y="125"/>
                      <a:pt x="12" y="125"/>
                      <a:pt x="12" y="125"/>
                    </a:cubicBezTo>
                    <a:cubicBezTo>
                      <a:pt x="58" y="125"/>
                      <a:pt x="58" y="125"/>
                      <a:pt x="58" y="125"/>
                    </a:cubicBezTo>
                    <a:cubicBezTo>
                      <a:pt x="58" y="125"/>
                      <a:pt x="58" y="125"/>
                      <a:pt x="58" y="125"/>
                    </a:cubicBezTo>
                    <a:lnTo>
                      <a:pt x="35" y="57"/>
                    </a:lnTo>
                    <a:close/>
                    <a:moveTo>
                      <a:pt x="192" y="125"/>
                    </a:moveTo>
                    <a:cubicBezTo>
                      <a:pt x="169" y="57"/>
                      <a:pt x="169" y="57"/>
                      <a:pt x="169" y="57"/>
                    </a:cubicBezTo>
                    <a:cubicBezTo>
                      <a:pt x="146" y="125"/>
                      <a:pt x="146" y="125"/>
                      <a:pt x="146" y="125"/>
                    </a:cubicBezTo>
                    <a:cubicBezTo>
                      <a:pt x="192" y="125"/>
                      <a:pt x="192" y="125"/>
                      <a:pt x="192" y="12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lgn="ctr"/>
                <a:endParaRPr lang="ar-SA" sz="2800"/>
              </a:p>
            </p:txBody>
          </p:sp>
        </p:grpSp>
        <p:grpSp>
          <p:nvGrpSpPr>
            <p:cNvPr id="13" name="Group 7313"/>
            <p:cNvGrpSpPr/>
            <p:nvPr/>
          </p:nvGrpSpPr>
          <p:grpSpPr>
            <a:xfrm>
              <a:off x="8824672" y="0"/>
              <a:ext cx="2075544" cy="3033486"/>
              <a:chOff x="8824672" y="0"/>
              <a:chExt cx="2075544" cy="3033486"/>
            </a:xfrm>
          </p:grpSpPr>
          <p:sp>
            <p:nvSpPr>
              <p:cNvPr id="14" name="Rounded Rectangle 21"/>
              <p:cNvSpPr/>
              <p:nvPr/>
            </p:nvSpPr>
            <p:spPr>
              <a:xfrm rot="5400000">
                <a:off x="9445724" y="-207621"/>
                <a:ext cx="833440" cy="2075544"/>
              </a:xfrm>
              <a:prstGeom prst="roundRect">
                <a:avLst>
                  <a:gd name="adj" fmla="val 11397"/>
                </a:avLst>
              </a:prstGeom>
              <a:solidFill>
                <a:srgbClr val="31ACEA">
                  <a:lumMod val="75000"/>
                </a:srgbClr>
              </a:solidFill>
              <a:ln w="12700" cap="flat" cmpd="sng" algn="ctr">
                <a:noFill/>
                <a:prstDash val="solid"/>
                <a:miter lim="800000"/>
              </a:ln>
              <a:effectLst/>
            </p:spPr>
            <p:txBody>
              <a:bodyPr rtlCol="0" anchor="ctr"/>
              <a:lstStyle/>
              <a:p>
                <a:pPr algn="ctr"/>
                <a:endParaRPr lang="ar-SA" sz="2800"/>
              </a:p>
            </p:txBody>
          </p:sp>
          <p:sp>
            <p:nvSpPr>
              <p:cNvPr id="15" name="Rounded Rectangle 22"/>
              <p:cNvSpPr/>
              <p:nvPr/>
            </p:nvSpPr>
            <p:spPr>
              <a:xfrm>
                <a:off x="8955303" y="0"/>
                <a:ext cx="1814285" cy="3033486"/>
              </a:xfrm>
              <a:prstGeom prst="roundRect">
                <a:avLst/>
              </a:prstGeom>
              <a:solidFill>
                <a:sysClr val="window" lastClr="FFFFFF"/>
              </a:solidFill>
              <a:ln w="28575" cap="flat" cmpd="sng" algn="ctr">
                <a:solidFill>
                  <a:srgbClr val="44546A"/>
                </a:solidFill>
                <a:prstDash val="solid"/>
                <a:miter lim="800000"/>
              </a:ln>
              <a:effectLst/>
            </p:spPr>
            <p:txBody>
              <a:bodyPr rtlCol="0" anchor="ctr"/>
              <a:lstStyle/>
              <a:p>
                <a:pPr algn="ctr"/>
                <a:endParaRPr lang="ar-SA" sz="2800"/>
              </a:p>
            </p:txBody>
          </p:sp>
          <p:sp>
            <p:nvSpPr>
              <p:cNvPr id="16" name="Chevron 23"/>
              <p:cNvSpPr/>
              <p:nvPr/>
            </p:nvSpPr>
            <p:spPr>
              <a:xfrm rot="5400000">
                <a:off x="9209714" y="108453"/>
                <a:ext cx="1305461" cy="2075542"/>
              </a:xfrm>
              <a:prstGeom prst="chevron">
                <a:avLst>
                  <a:gd name="adj" fmla="val 26552"/>
                </a:avLst>
              </a:prstGeom>
              <a:solidFill>
                <a:srgbClr val="31ACEA">
                  <a:lumMod val="75000"/>
                </a:srgbClr>
              </a:solidFill>
              <a:ln w="12700" cap="flat" cmpd="sng" algn="ctr">
                <a:noFill/>
                <a:prstDash val="solid"/>
                <a:miter lim="800000"/>
              </a:ln>
              <a:effectLst/>
            </p:spPr>
            <p:txBody>
              <a:bodyPr rtlCol="0" anchor="ctr"/>
              <a:lstStyle/>
              <a:p>
                <a:pPr algn="ctr"/>
                <a:endParaRPr lang="ar-SA" sz="2800"/>
              </a:p>
            </p:txBody>
          </p:sp>
          <p:sp>
            <p:nvSpPr>
              <p:cNvPr id="17" name="TextBox 24"/>
              <p:cNvSpPr txBox="1"/>
              <p:nvPr/>
            </p:nvSpPr>
            <p:spPr>
              <a:xfrm>
                <a:off x="8897155" y="1737741"/>
                <a:ext cx="1944327" cy="1254282"/>
              </a:xfrm>
              <a:prstGeom prst="rect">
                <a:avLst/>
              </a:prstGeom>
              <a:noFill/>
            </p:spPr>
            <p:txBody>
              <a:bodyPr wrap="square" rtlCol="0">
                <a:noAutofit/>
              </a:bodyPr>
              <a:lstStyle/>
              <a:p>
                <a:pPr algn="ctr">
                  <a:lnSpc>
                    <a:spcPct val="115000"/>
                  </a:lnSpc>
                  <a:spcAft>
                    <a:spcPts val="0"/>
                  </a:spcAft>
                </a:pPr>
                <a:r>
                  <a:rPr lang="ar-SA"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وهو كل ما يتعلق بالقيم والأخلاق والعاطفة والسـلوك أي لا يتـدخل العقل به.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a:lnSpc>
                    <a:spcPct val="115000"/>
                  </a:lnSpc>
                  <a:spcAft>
                    <a:spcPts val="0"/>
                  </a:spcAft>
                </a:pPr>
                <a:r>
                  <a:rPr lang="en-US" sz="2000" kern="1200" dirty="0">
                    <a:solidFill>
                      <a:srgbClr val="000000"/>
                    </a:solidFill>
                    <a:effectLst/>
                    <a:latin typeface="DIN Next LT Arabic Light"/>
                    <a:ea typeface="Calibri" panose="020F0502020204030204" pitchFamily="34" charset="0"/>
                    <a:cs typeface="Sakkal Majalla" panose="02000000000000000000" pitchFamily="2" charset="-78"/>
                  </a:rPr>
                  <a:t>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TextBox 25"/>
              <p:cNvSpPr txBox="1"/>
              <p:nvPr/>
            </p:nvSpPr>
            <p:spPr>
              <a:xfrm>
                <a:off x="8954937" y="103181"/>
                <a:ext cx="1814195" cy="427355"/>
              </a:xfrm>
              <a:prstGeom prst="rect">
                <a:avLst/>
              </a:prstGeom>
              <a:noFill/>
            </p:spPr>
            <p:txBody>
              <a:bodyPr wrap="square" rtlCol="0">
                <a:noAutofit/>
              </a:bodyPr>
              <a:lstStyle/>
              <a:p>
                <a:pPr algn="ctr">
                  <a:lnSpc>
                    <a:spcPct val="115000"/>
                  </a:lnSpc>
                  <a:spcAft>
                    <a:spcPts val="0"/>
                  </a:spcAft>
                </a:pPr>
                <a:r>
                  <a:rPr lang="ar-SY" sz="3200" b="1" kern="1200">
                    <a:solidFill>
                      <a:srgbClr val="1F4E79"/>
                    </a:solidFill>
                    <a:effectLst/>
                    <a:latin typeface="Times New Roman" panose="02020603050405020304" pitchFamily="18" charset="0"/>
                    <a:ea typeface="Calibri" panose="020F0502020204030204" pitchFamily="34" charset="0"/>
                    <a:cs typeface="Adobe Arabic" panose="02040503050201020203" pitchFamily="18" charset="-78"/>
                  </a:rPr>
                  <a:t>الجانب الوجداني</a:t>
                </a:r>
                <a:endParaRPr lang="en-US"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Freeform 29"/>
              <p:cNvSpPr>
                <a:spLocks/>
              </p:cNvSpPr>
              <p:nvPr/>
            </p:nvSpPr>
            <p:spPr bwMode="auto">
              <a:xfrm>
                <a:off x="9585009" y="1016220"/>
                <a:ext cx="554872" cy="502304"/>
              </a:xfrm>
              <a:custGeom>
                <a:avLst/>
                <a:gdLst>
                  <a:gd name="T0" fmla="*/ 161 w 161"/>
                  <a:gd name="T1" fmla="*/ 27 h 145"/>
                  <a:gd name="T2" fmla="*/ 139 w 161"/>
                  <a:gd name="T3" fmla="*/ 49 h 145"/>
                  <a:gd name="T4" fmla="*/ 123 w 161"/>
                  <a:gd name="T5" fmla="*/ 42 h 145"/>
                  <a:gd name="T6" fmla="*/ 93 w 161"/>
                  <a:gd name="T7" fmla="*/ 62 h 145"/>
                  <a:gd name="T8" fmla="*/ 94 w 161"/>
                  <a:gd name="T9" fmla="*/ 68 h 145"/>
                  <a:gd name="T10" fmla="*/ 92 w 161"/>
                  <a:gd name="T11" fmla="*/ 75 h 145"/>
                  <a:gd name="T12" fmla="*/ 123 w 161"/>
                  <a:gd name="T13" fmla="*/ 106 h 145"/>
                  <a:gd name="T14" fmla="*/ 132 w 161"/>
                  <a:gd name="T15" fmla="*/ 103 h 145"/>
                  <a:gd name="T16" fmla="*/ 149 w 161"/>
                  <a:gd name="T17" fmla="*/ 120 h 145"/>
                  <a:gd name="T18" fmla="*/ 132 w 161"/>
                  <a:gd name="T19" fmla="*/ 136 h 145"/>
                  <a:gd name="T20" fmla="*/ 116 w 161"/>
                  <a:gd name="T21" fmla="*/ 120 h 145"/>
                  <a:gd name="T22" fmla="*/ 119 w 161"/>
                  <a:gd name="T23" fmla="*/ 110 h 145"/>
                  <a:gd name="T24" fmla="*/ 88 w 161"/>
                  <a:gd name="T25" fmla="*/ 79 h 145"/>
                  <a:gd name="T26" fmla="*/ 80 w 161"/>
                  <a:gd name="T27" fmla="*/ 81 h 145"/>
                  <a:gd name="T28" fmla="*/ 75 w 161"/>
                  <a:gd name="T29" fmla="*/ 81 h 145"/>
                  <a:gd name="T30" fmla="*/ 52 w 161"/>
                  <a:gd name="T31" fmla="*/ 115 h 145"/>
                  <a:gd name="T32" fmla="*/ 58 w 161"/>
                  <a:gd name="T33" fmla="*/ 127 h 145"/>
                  <a:gd name="T34" fmla="*/ 41 w 161"/>
                  <a:gd name="T35" fmla="*/ 145 h 145"/>
                  <a:gd name="T36" fmla="*/ 24 w 161"/>
                  <a:gd name="T37" fmla="*/ 127 h 145"/>
                  <a:gd name="T38" fmla="*/ 41 w 161"/>
                  <a:gd name="T39" fmla="*/ 110 h 145"/>
                  <a:gd name="T40" fmla="*/ 48 w 161"/>
                  <a:gd name="T41" fmla="*/ 112 h 145"/>
                  <a:gd name="T42" fmla="*/ 71 w 161"/>
                  <a:gd name="T43" fmla="*/ 78 h 145"/>
                  <a:gd name="T44" fmla="*/ 67 w 161"/>
                  <a:gd name="T45" fmla="*/ 72 h 145"/>
                  <a:gd name="T46" fmla="*/ 30 w 161"/>
                  <a:gd name="T47" fmla="*/ 76 h 145"/>
                  <a:gd name="T48" fmla="*/ 16 w 161"/>
                  <a:gd name="T49" fmla="*/ 90 h 145"/>
                  <a:gd name="T50" fmla="*/ 0 w 161"/>
                  <a:gd name="T51" fmla="*/ 75 h 145"/>
                  <a:gd name="T52" fmla="*/ 16 w 161"/>
                  <a:gd name="T53" fmla="*/ 60 h 145"/>
                  <a:gd name="T54" fmla="*/ 30 w 161"/>
                  <a:gd name="T55" fmla="*/ 71 h 145"/>
                  <a:gd name="T56" fmla="*/ 67 w 161"/>
                  <a:gd name="T57" fmla="*/ 66 h 145"/>
                  <a:gd name="T58" fmla="*/ 72 w 161"/>
                  <a:gd name="T59" fmla="*/ 58 h 145"/>
                  <a:gd name="T60" fmla="*/ 54 w 161"/>
                  <a:gd name="T61" fmla="*/ 26 h 145"/>
                  <a:gd name="T62" fmla="*/ 49 w 161"/>
                  <a:gd name="T63" fmla="*/ 27 h 145"/>
                  <a:gd name="T64" fmla="*/ 36 w 161"/>
                  <a:gd name="T65" fmla="*/ 13 h 145"/>
                  <a:gd name="T66" fmla="*/ 49 w 161"/>
                  <a:gd name="T67" fmla="*/ 0 h 145"/>
                  <a:gd name="T68" fmla="*/ 63 w 161"/>
                  <a:gd name="T69" fmla="*/ 13 h 145"/>
                  <a:gd name="T70" fmla="*/ 58 w 161"/>
                  <a:gd name="T71" fmla="*/ 23 h 145"/>
                  <a:gd name="T72" fmla="*/ 76 w 161"/>
                  <a:gd name="T73" fmla="*/ 55 h 145"/>
                  <a:gd name="T74" fmla="*/ 80 w 161"/>
                  <a:gd name="T75" fmla="*/ 55 h 145"/>
                  <a:gd name="T76" fmla="*/ 90 w 161"/>
                  <a:gd name="T77" fmla="*/ 58 h 145"/>
                  <a:gd name="T78" fmla="*/ 120 w 161"/>
                  <a:gd name="T79" fmla="*/ 37 h 145"/>
                  <a:gd name="T80" fmla="*/ 117 w 161"/>
                  <a:gd name="T81" fmla="*/ 27 h 145"/>
                  <a:gd name="T82" fmla="*/ 139 w 161"/>
                  <a:gd name="T83" fmla="*/ 4 h 145"/>
                  <a:gd name="T84" fmla="*/ 161 w 161"/>
                  <a:gd name="T85" fmla="*/ 2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145">
                    <a:moveTo>
                      <a:pt x="161" y="27"/>
                    </a:moveTo>
                    <a:cubicBezTo>
                      <a:pt x="161" y="39"/>
                      <a:pt x="151" y="49"/>
                      <a:pt x="139" y="49"/>
                    </a:cubicBezTo>
                    <a:cubicBezTo>
                      <a:pt x="133" y="49"/>
                      <a:pt x="127" y="46"/>
                      <a:pt x="123" y="42"/>
                    </a:cubicBezTo>
                    <a:cubicBezTo>
                      <a:pt x="123" y="42"/>
                      <a:pt x="123" y="42"/>
                      <a:pt x="93" y="62"/>
                    </a:cubicBezTo>
                    <a:cubicBezTo>
                      <a:pt x="93" y="64"/>
                      <a:pt x="94" y="66"/>
                      <a:pt x="94" y="68"/>
                    </a:cubicBezTo>
                    <a:cubicBezTo>
                      <a:pt x="94" y="71"/>
                      <a:pt x="93" y="73"/>
                      <a:pt x="92" y="75"/>
                    </a:cubicBezTo>
                    <a:cubicBezTo>
                      <a:pt x="92" y="75"/>
                      <a:pt x="92" y="75"/>
                      <a:pt x="123" y="106"/>
                    </a:cubicBezTo>
                    <a:cubicBezTo>
                      <a:pt x="125" y="104"/>
                      <a:pt x="129" y="103"/>
                      <a:pt x="132" y="103"/>
                    </a:cubicBezTo>
                    <a:cubicBezTo>
                      <a:pt x="141" y="103"/>
                      <a:pt x="149" y="110"/>
                      <a:pt x="149" y="120"/>
                    </a:cubicBezTo>
                    <a:cubicBezTo>
                      <a:pt x="149" y="129"/>
                      <a:pt x="141" y="136"/>
                      <a:pt x="132" y="136"/>
                    </a:cubicBezTo>
                    <a:cubicBezTo>
                      <a:pt x="123" y="136"/>
                      <a:pt x="116" y="129"/>
                      <a:pt x="116" y="120"/>
                    </a:cubicBezTo>
                    <a:cubicBezTo>
                      <a:pt x="116" y="116"/>
                      <a:pt x="117" y="113"/>
                      <a:pt x="119" y="110"/>
                    </a:cubicBezTo>
                    <a:cubicBezTo>
                      <a:pt x="119" y="110"/>
                      <a:pt x="119" y="110"/>
                      <a:pt x="88" y="79"/>
                    </a:cubicBezTo>
                    <a:cubicBezTo>
                      <a:pt x="86" y="81"/>
                      <a:pt x="83" y="81"/>
                      <a:pt x="80" y="81"/>
                    </a:cubicBezTo>
                    <a:cubicBezTo>
                      <a:pt x="79" y="81"/>
                      <a:pt x="77" y="81"/>
                      <a:pt x="75" y="81"/>
                    </a:cubicBezTo>
                    <a:cubicBezTo>
                      <a:pt x="75" y="81"/>
                      <a:pt x="75" y="81"/>
                      <a:pt x="52" y="115"/>
                    </a:cubicBezTo>
                    <a:cubicBezTo>
                      <a:pt x="56" y="118"/>
                      <a:pt x="58" y="123"/>
                      <a:pt x="58" y="127"/>
                    </a:cubicBezTo>
                    <a:cubicBezTo>
                      <a:pt x="58" y="137"/>
                      <a:pt x="50" y="145"/>
                      <a:pt x="41" y="145"/>
                    </a:cubicBezTo>
                    <a:cubicBezTo>
                      <a:pt x="31" y="145"/>
                      <a:pt x="24" y="137"/>
                      <a:pt x="24" y="127"/>
                    </a:cubicBezTo>
                    <a:cubicBezTo>
                      <a:pt x="24" y="118"/>
                      <a:pt x="31" y="110"/>
                      <a:pt x="41" y="110"/>
                    </a:cubicBezTo>
                    <a:cubicBezTo>
                      <a:pt x="43" y="110"/>
                      <a:pt x="46" y="111"/>
                      <a:pt x="48" y="112"/>
                    </a:cubicBezTo>
                    <a:cubicBezTo>
                      <a:pt x="48" y="112"/>
                      <a:pt x="48" y="112"/>
                      <a:pt x="71" y="78"/>
                    </a:cubicBezTo>
                    <a:cubicBezTo>
                      <a:pt x="69" y="76"/>
                      <a:pt x="68" y="74"/>
                      <a:pt x="67" y="72"/>
                    </a:cubicBezTo>
                    <a:cubicBezTo>
                      <a:pt x="67" y="72"/>
                      <a:pt x="67" y="72"/>
                      <a:pt x="30" y="76"/>
                    </a:cubicBezTo>
                    <a:cubicBezTo>
                      <a:pt x="30" y="84"/>
                      <a:pt x="23" y="90"/>
                      <a:pt x="16" y="90"/>
                    </a:cubicBezTo>
                    <a:cubicBezTo>
                      <a:pt x="7" y="90"/>
                      <a:pt x="0" y="83"/>
                      <a:pt x="0" y="75"/>
                    </a:cubicBezTo>
                    <a:cubicBezTo>
                      <a:pt x="0" y="66"/>
                      <a:pt x="7" y="60"/>
                      <a:pt x="16" y="60"/>
                    </a:cubicBezTo>
                    <a:cubicBezTo>
                      <a:pt x="22" y="60"/>
                      <a:pt x="28" y="64"/>
                      <a:pt x="30" y="71"/>
                    </a:cubicBezTo>
                    <a:cubicBezTo>
                      <a:pt x="30" y="71"/>
                      <a:pt x="30" y="71"/>
                      <a:pt x="67" y="66"/>
                    </a:cubicBezTo>
                    <a:cubicBezTo>
                      <a:pt x="67" y="63"/>
                      <a:pt x="69" y="60"/>
                      <a:pt x="72" y="58"/>
                    </a:cubicBezTo>
                    <a:cubicBezTo>
                      <a:pt x="72" y="58"/>
                      <a:pt x="72" y="58"/>
                      <a:pt x="54" y="26"/>
                    </a:cubicBezTo>
                    <a:cubicBezTo>
                      <a:pt x="52" y="26"/>
                      <a:pt x="51" y="27"/>
                      <a:pt x="49" y="27"/>
                    </a:cubicBezTo>
                    <a:cubicBezTo>
                      <a:pt x="42" y="27"/>
                      <a:pt x="36" y="20"/>
                      <a:pt x="36" y="13"/>
                    </a:cubicBezTo>
                    <a:cubicBezTo>
                      <a:pt x="36" y="5"/>
                      <a:pt x="42" y="0"/>
                      <a:pt x="49" y="0"/>
                    </a:cubicBezTo>
                    <a:cubicBezTo>
                      <a:pt x="57" y="0"/>
                      <a:pt x="63" y="5"/>
                      <a:pt x="63" y="13"/>
                    </a:cubicBezTo>
                    <a:cubicBezTo>
                      <a:pt x="63" y="17"/>
                      <a:pt x="61" y="21"/>
                      <a:pt x="58" y="23"/>
                    </a:cubicBezTo>
                    <a:cubicBezTo>
                      <a:pt x="58" y="23"/>
                      <a:pt x="58" y="23"/>
                      <a:pt x="76" y="55"/>
                    </a:cubicBezTo>
                    <a:cubicBezTo>
                      <a:pt x="77" y="55"/>
                      <a:pt x="79" y="55"/>
                      <a:pt x="80" y="55"/>
                    </a:cubicBezTo>
                    <a:cubicBezTo>
                      <a:pt x="84" y="55"/>
                      <a:pt x="87" y="56"/>
                      <a:pt x="90" y="58"/>
                    </a:cubicBezTo>
                    <a:cubicBezTo>
                      <a:pt x="90" y="58"/>
                      <a:pt x="90" y="58"/>
                      <a:pt x="120" y="37"/>
                    </a:cubicBezTo>
                    <a:cubicBezTo>
                      <a:pt x="118" y="34"/>
                      <a:pt x="117" y="30"/>
                      <a:pt x="117" y="27"/>
                    </a:cubicBezTo>
                    <a:cubicBezTo>
                      <a:pt x="117" y="14"/>
                      <a:pt x="127" y="4"/>
                      <a:pt x="139" y="4"/>
                    </a:cubicBezTo>
                    <a:cubicBezTo>
                      <a:pt x="151" y="4"/>
                      <a:pt x="161" y="14"/>
                      <a:pt x="161" y="2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lgn="ctr"/>
                <a:endParaRPr lang="ar-SA" sz="2800"/>
              </a:p>
            </p:txBody>
          </p:sp>
        </p:grpSp>
      </p:grpSp>
      <p:sp>
        <p:nvSpPr>
          <p:cNvPr id="4" name="مستطيل 3"/>
          <p:cNvSpPr/>
          <p:nvPr/>
        </p:nvSpPr>
        <p:spPr>
          <a:xfrm>
            <a:off x="5612794" y="780566"/>
            <a:ext cx="4549643" cy="461665"/>
          </a:xfrm>
          <a:prstGeom prst="rect">
            <a:avLst/>
          </a:prstGeom>
        </p:spPr>
        <p:txBody>
          <a:bodyPr wrap="none">
            <a:spAutoFit/>
          </a:bodyPr>
          <a:lstStyle/>
          <a:p>
            <a:r>
              <a:rPr lang="ar-SA" sz="2400" dirty="0">
                <a:solidFill>
                  <a:srgbClr val="C00000"/>
                </a:solidFill>
                <a:latin typeface="Times New Roman" panose="02020603050405020304" pitchFamily="18" charset="0"/>
                <a:ea typeface="Calibri" panose="020F0502020204030204" pitchFamily="34" charset="0"/>
                <a:cs typeface="Sakkal Majalla" panose="02000000000000000000" pitchFamily="2" charset="-78"/>
              </a:rPr>
              <a:t>تنقسم الشخصية الطبيعية إلى ثلاثة أقسام كما يلي:</a:t>
            </a:r>
            <a:endParaRPr lang="ar-SY" sz="2400" dirty="0"/>
          </a:p>
        </p:txBody>
      </p:sp>
    </p:spTree>
    <p:extLst>
      <p:ext uri="{BB962C8B-B14F-4D97-AF65-F5344CB8AC3E}">
        <p14:creationId xmlns:p14="http://schemas.microsoft.com/office/powerpoint/2010/main" val="288114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18</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نافذة </a:t>
            </a:r>
            <a:r>
              <a:rPr lang="ar-SY" sz="3200" dirty="0" err="1">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جوهاري</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2" name="Group 32024"/>
          <p:cNvGrpSpPr>
            <a:grpSpLocks/>
          </p:cNvGrpSpPr>
          <p:nvPr/>
        </p:nvGrpSpPr>
        <p:grpSpPr bwMode="auto">
          <a:xfrm>
            <a:off x="2335273" y="1874785"/>
            <a:ext cx="7521452" cy="3783564"/>
            <a:chOff x="-1" y="75"/>
            <a:chExt cx="90891" cy="45728"/>
          </a:xfrm>
        </p:grpSpPr>
        <p:sp>
          <p:nvSpPr>
            <p:cNvPr id="33" name="Freeform: Shape 1159"/>
            <p:cNvSpPr>
              <a:spLocks/>
            </p:cNvSpPr>
            <p:nvPr/>
          </p:nvSpPr>
          <p:spPr bwMode="auto">
            <a:xfrm>
              <a:off x="50116" y="75"/>
              <a:ext cx="40774" cy="20632"/>
            </a:xfrm>
            <a:custGeom>
              <a:avLst/>
              <a:gdLst>
                <a:gd name="T0" fmla="*/ 10441 w 2646698"/>
                <a:gd name="T1" fmla="*/ 0 h 1339282"/>
                <a:gd name="T2" fmla="*/ 11941 w 2646698"/>
                <a:gd name="T3" fmla="*/ 37 h 1339282"/>
                <a:gd name="T4" fmla="*/ 12807 w 2646698"/>
                <a:gd name="T5" fmla="*/ 159 h 1339282"/>
                <a:gd name="T6" fmla="*/ 13197 w 2646698"/>
                <a:gd name="T7" fmla="*/ 390 h 1339282"/>
                <a:gd name="T8" fmla="*/ 13295 w 2646698"/>
                <a:gd name="T9" fmla="*/ 756 h 1339282"/>
                <a:gd name="T10" fmla="*/ 13295 w 2646698"/>
                <a:gd name="T11" fmla="*/ 8438 h 1339282"/>
                <a:gd name="T12" fmla="*/ 58923 w 2646698"/>
                <a:gd name="T13" fmla="*/ 8438 h 1339282"/>
                <a:gd name="T14" fmla="*/ 62814 w 2646698"/>
                <a:gd name="T15" fmla="*/ 12329 h 1339282"/>
                <a:gd name="T16" fmla="*/ 62814 w 2646698"/>
                <a:gd name="T17" fmla="*/ 27893 h 1339282"/>
                <a:gd name="T18" fmla="*/ 58923 w 2646698"/>
                <a:gd name="T19" fmla="*/ 31784 h 1339282"/>
                <a:gd name="T20" fmla="*/ 11049 w 2646698"/>
                <a:gd name="T21" fmla="*/ 31784 h 1339282"/>
                <a:gd name="T22" fmla="*/ 11049 w 2646698"/>
                <a:gd name="T23" fmla="*/ 31784 h 1339282"/>
                <a:gd name="T24" fmla="*/ 1025 w 2646698"/>
                <a:gd name="T25" fmla="*/ 31784 h 1339282"/>
                <a:gd name="T26" fmla="*/ 659 w 2646698"/>
                <a:gd name="T27" fmla="*/ 31662 h 1339282"/>
                <a:gd name="T28" fmla="*/ 354 w 2646698"/>
                <a:gd name="T29" fmla="*/ 31260 h 1339282"/>
                <a:gd name="T30" fmla="*/ 146 w 2646698"/>
                <a:gd name="T31" fmla="*/ 30504 h 1339282"/>
                <a:gd name="T32" fmla="*/ 73 w 2646698"/>
                <a:gd name="T33" fmla="*/ 29345 h 1339282"/>
                <a:gd name="T34" fmla="*/ 134 w 2646698"/>
                <a:gd name="T35" fmla="*/ 28162 h 1339282"/>
                <a:gd name="T36" fmla="*/ 329 w 2646698"/>
                <a:gd name="T37" fmla="*/ 27394 h 1339282"/>
                <a:gd name="T38" fmla="*/ 634 w 2646698"/>
                <a:gd name="T39" fmla="*/ 26967 h 1339282"/>
                <a:gd name="T40" fmla="*/ 1025 w 2646698"/>
                <a:gd name="T41" fmla="*/ 26833 h 1339282"/>
                <a:gd name="T42" fmla="*/ 6903 w 2646698"/>
                <a:gd name="T43" fmla="*/ 26833 h 1339282"/>
                <a:gd name="T44" fmla="*/ 6903 w 2646698"/>
                <a:gd name="T45" fmla="*/ 6293 h 1339282"/>
                <a:gd name="T46" fmla="*/ 1830 w 2646698"/>
                <a:gd name="T47" fmla="*/ 9099 h 1339282"/>
                <a:gd name="T48" fmla="*/ 915 w 2646698"/>
                <a:gd name="T49" fmla="*/ 9428 h 1339282"/>
                <a:gd name="T50" fmla="*/ 354 w 2646698"/>
                <a:gd name="T51" fmla="*/ 9282 h 1339282"/>
                <a:gd name="T52" fmla="*/ 73 w 2646698"/>
                <a:gd name="T53" fmla="*/ 8562 h 1339282"/>
                <a:gd name="T54" fmla="*/ 0 w 2646698"/>
                <a:gd name="T55" fmla="*/ 7123 h 1339282"/>
                <a:gd name="T56" fmla="*/ 24 w 2646698"/>
                <a:gd name="T57" fmla="*/ 6159 h 1339282"/>
                <a:gd name="T58" fmla="*/ 146 w 2646698"/>
                <a:gd name="T59" fmla="*/ 5513 h 1339282"/>
                <a:gd name="T60" fmla="*/ 415 w 2646698"/>
                <a:gd name="T61" fmla="*/ 5074 h 1339282"/>
                <a:gd name="T62" fmla="*/ 878 w 2646698"/>
                <a:gd name="T63" fmla="*/ 4708 h 1339282"/>
                <a:gd name="T64" fmla="*/ 7660 w 2646698"/>
                <a:gd name="T65" fmla="*/ 317 h 1339282"/>
                <a:gd name="T66" fmla="*/ 7965 w 2646698"/>
                <a:gd name="T67" fmla="*/ 159 h 1339282"/>
                <a:gd name="T68" fmla="*/ 8440 w 2646698"/>
                <a:gd name="T69" fmla="*/ 61 h 1339282"/>
                <a:gd name="T70" fmla="*/ 9209 w 2646698"/>
                <a:gd name="T71" fmla="*/ 12 h 1339282"/>
                <a:gd name="T72" fmla="*/ 10441 w 2646698"/>
                <a:gd name="T73" fmla="*/ 0 h 13392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46698"/>
                <a:gd name="T112" fmla="*/ 0 h 1339282"/>
                <a:gd name="T113" fmla="*/ 2646698 w 2646698"/>
                <a:gd name="T114" fmla="*/ 1339282 h 133928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46698" h="1339282">
                  <a:moveTo>
                    <a:pt x="439917" y="0"/>
                  </a:moveTo>
                  <a:cubicBezTo>
                    <a:pt x="465956" y="0"/>
                    <a:pt x="487027" y="514"/>
                    <a:pt x="503130" y="1542"/>
                  </a:cubicBezTo>
                  <a:cubicBezTo>
                    <a:pt x="519233" y="2570"/>
                    <a:pt x="531396" y="4283"/>
                    <a:pt x="539618" y="6681"/>
                  </a:cubicBezTo>
                  <a:cubicBezTo>
                    <a:pt x="547841" y="9080"/>
                    <a:pt x="553323" y="12334"/>
                    <a:pt x="556064" y="16446"/>
                  </a:cubicBezTo>
                  <a:cubicBezTo>
                    <a:pt x="558805" y="20557"/>
                    <a:pt x="560175" y="25696"/>
                    <a:pt x="560175" y="31863"/>
                  </a:cubicBezTo>
                  <a:lnTo>
                    <a:pt x="560175" y="355558"/>
                  </a:lnTo>
                  <a:lnTo>
                    <a:pt x="2482741" y="355558"/>
                  </a:lnTo>
                  <a:cubicBezTo>
                    <a:pt x="2573292" y="355558"/>
                    <a:pt x="2646698" y="428964"/>
                    <a:pt x="2646698" y="519515"/>
                  </a:cubicBezTo>
                  <a:lnTo>
                    <a:pt x="2646698" y="1175325"/>
                  </a:lnTo>
                  <a:cubicBezTo>
                    <a:pt x="2646698" y="1265876"/>
                    <a:pt x="2573292" y="1339282"/>
                    <a:pt x="2482741" y="1339282"/>
                  </a:cubicBezTo>
                  <a:lnTo>
                    <a:pt x="465561" y="1339282"/>
                  </a:lnTo>
                  <a:lnTo>
                    <a:pt x="465556" y="1339281"/>
                  </a:lnTo>
                  <a:lnTo>
                    <a:pt x="43170" y="1339281"/>
                  </a:lnTo>
                  <a:cubicBezTo>
                    <a:pt x="37688" y="1339281"/>
                    <a:pt x="32548" y="1337568"/>
                    <a:pt x="27752" y="1334142"/>
                  </a:cubicBezTo>
                  <a:cubicBezTo>
                    <a:pt x="22955" y="1330716"/>
                    <a:pt x="18673" y="1325063"/>
                    <a:pt x="14904" y="1317183"/>
                  </a:cubicBezTo>
                  <a:cubicBezTo>
                    <a:pt x="11135" y="1309302"/>
                    <a:pt x="8223" y="1298681"/>
                    <a:pt x="6167" y="1285319"/>
                  </a:cubicBezTo>
                  <a:cubicBezTo>
                    <a:pt x="4112" y="1271957"/>
                    <a:pt x="3084" y="1255683"/>
                    <a:pt x="3084" y="1236497"/>
                  </a:cubicBezTo>
                  <a:cubicBezTo>
                    <a:pt x="3084" y="1216625"/>
                    <a:pt x="3940" y="1200008"/>
                    <a:pt x="5653" y="1186646"/>
                  </a:cubicBezTo>
                  <a:cubicBezTo>
                    <a:pt x="7366" y="1173284"/>
                    <a:pt x="10107" y="1162492"/>
                    <a:pt x="13876" y="1154269"/>
                  </a:cubicBezTo>
                  <a:cubicBezTo>
                    <a:pt x="17645" y="1146047"/>
                    <a:pt x="21927" y="1140051"/>
                    <a:pt x="26724" y="1136282"/>
                  </a:cubicBezTo>
                  <a:cubicBezTo>
                    <a:pt x="31521" y="1132513"/>
                    <a:pt x="37003" y="1130629"/>
                    <a:pt x="43170" y="1130629"/>
                  </a:cubicBezTo>
                  <a:lnTo>
                    <a:pt x="290880" y="1130629"/>
                  </a:lnTo>
                  <a:lnTo>
                    <a:pt x="290880" y="265184"/>
                  </a:lnTo>
                  <a:lnTo>
                    <a:pt x="77088" y="383386"/>
                  </a:lnTo>
                  <a:cubicBezTo>
                    <a:pt x="61328" y="390924"/>
                    <a:pt x="48480" y="395549"/>
                    <a:pt x="38544" y="397262"/>
                  </a:cubicBezTo>
                  <a:cubicBezTo>
                    <a:pt x="28608" y="398975"/>
                    <a:pt x="20728" y="396919"/>
                    <a:pt x="14904" y="391095"/>
                  </a:cubicBezTo>
                  <a:cubicBezTo>
                    <a:pt x="9079" y="385270"/>
                    <a:pt x="5139" y="375163"/>
                    <a:pt x="3084" y="360774"/>
                  </a:cubicBezTo>
                  <a:cubicBezTo>
                    <a:pt x="1028" y="346384"/>
                    <a:pt x="0" y="326169"/>
                    <a:pt x="0" y="300131"/>
                  </a:cubicBezTo>
                  <a:cubicBezTo>
                    <a:pt x="0" y="283685"/>
                    <a:pt x="343" y="270152"/>
                    <a:pt x="1028" y="259531"/>
                  </a:cubicBezTo>
                  <a:cubicBezTo>
                    <a:pt x="1713" y="248910"/>
                    <a:pt x="3426" y="239830"/>
                    <a:pt x="6167" y="232293"/>
                  </a:cubicBezTo>
                  <a:cubicBezTo>
                    <a:pt x="8908" y="224755"/>
                    <a:pt x="12677" y="218588"/>
                    <a:pt x="17473" y="213792"/>
                  </a:cubicBezTo>
                  <a:cubicBezTo>
                    <a:pt x="22270" y="208995"/>
                    <a:pt x="28780" y="203856"/>
                    <a:pt x="37003" y="198374"/>
                  </a:cubicBezTo>
                  <a:lnTo>
                    <a:pt x="322743" y="13362"/>
                  </a:lnTo>
                  <a:cubicBezTo>
                    <a:pt x="326169" y="10621"/>
                    <a:pt x="330452" y="8394"/>
                    <a:pt x="335591" y="6681"/>
                  </a:cubicBezTo>
                  <a:cubicBezTo>
                    <a:pt x="340730" y="4968"/>
                    <a:pt x="347411" y="3598"/>
                    <a:pt x="355634" y="2570"/>
                  </a:cubicBezTo>
                  <a:cubicBezTo>
                    <a:pt x="363857" y="1542"/>
                    <a:pt x="374649" y="857"/>
                    <a:pt x="388011" y="514"/>
                  </a:cubicBezTo>
                  <a:cubicBezTo>
                    <a:pt x="401373" y="171"/>
                    <a:pt x="418675" y="0"/>
                    <a:pt x="439917" y="0"/>
                  </a:cubicBezTo>
                  <a:close/>
                </a:path>
              </a:pathLst>
            </a:custGeom>
            <a:noFill/>
            <a:ln w="101600">
              <a:solidFill>
                <a:srgbClr val="063951"/>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0" tIns="45720" rIns="274320" bIns="137160" anchor="ctr" anchorCtr="0" upright="1">
              <a:noAutofit/>
            </a:bodyPr>
            <a:lstStyle/>
            <a:p>
              <a:pPr algn="ctr">
                <a:lnSpc>
                  <a:spcPct val="300000"/>
                </a:lnSpc>
                <a:spcAft>
                  <a:spcPts val="600"/>
                </a:spcAft>
              </a:pPr>
              <a:r>
                <a:rPr lang="ar-SY" sz="2800" b="1" kern="1200" cap="all"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المنطقة المفتوحة</a:t>
              </a:r>
              <a:endParaRPr lang="en-US"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Freeform: Shape 1160"/>
            <p:cNvSpPr>
              <a:spLocks/>
            </p:cNvSpPr>
            <p:nvPr/>
          </p:nvSpPr>
          <p:spPr bwMode="auto">
            <a:xfrm>
              <a:off x="-1" y="165"/>
              <a:ext cx="40774" cy="20708"/>
            </a:xfrm>
            <a:custGeom>
              <a:avLst/>
              <a:gdLst>
                <a:gd name="T0" fmla="*/ 10123 w 2646698"/>
                <a:gd name="T1" fmla="*/ 0 h 1353671"/>
                <a:gd name="T2" fmla="*/ 14429 w 2646698"/>
                <a:gd name="T3" fmla="*/ 613 h 1353671"/>
                <a:gd name="T4" fmla="*/ 17490 w 2646698"/>
                <a:gd name="T5" fmla="*/ 2321 h 1353671"/>
                <a:gd name="T6" fmla="*/ 19308 w 2646698"/>
                <a:gd name="T7" fmla="*/ 4919 h 1353671"/>
                <a:gd name="T8" fmla="*/ 19905 w 2646698"/>
                <a:gd name="T9" fmla="*/ 8154 h 1353671"/>
                <a:gd name="T10" fmla="*/ 19856 w 2646698"/>
                <a:gd name="T11" fmla="*/ 8657 h 1353671"/>
                <a:gd name="T12" fmla="*/ 58923 w 2646698"/>
                <a:gd name="T13" fmla="*/ 8657 h 1353671"/>
                <a:gd name="T14" fmla="*/ 62814 w 2646698"/>
                <a:gd name="T15" fmla="*/ 12494 h 1353671"/>
                <a:gd name="T16" fmla="*/ 62814 w 2646698"/>
                <a:gd name="T17" fmla="*/ 27841 h 1353671"/>
                <a:gd name="T18" fmla="*/ 58923 w 2646698"/>
                <a:gd name="T19" fmla="*/ 31677 h 1353671"/>
                <a:gd name="T20" fmla="*/ 20174 w 2646698"/>
                <a:gd name="T21" fmla="*/ 31677 h 1353671"/>
                <a:gd name="T22" fmla="*/ 11049 w 2646698"/>
                <a:gd name="T23" fmla="*/ 31677 h 1353671"/>
                <a:gd name="T24" fmla="*/ 2025 w 2646698"/>
                <a:gd name="T25" fmla="*/ 31677 h 1353671"/>
                <a:gd name="T26" fmla="*/ 1098 w 2646698"/>
                <a:gd name="T27" fmla="*/ 31581 h 1353671"/>
                <a:gd name="T28" fmla="*/ 463 w 2646698"/>
                <a:gd name="T29" fmla="*/ 31208 h 1353671"/>
                <a:gd name="T30" fmla="*/ 110 w 2646698"/>
                <a:gd name="T31" fmla="*/ 30403 h 1353671"/>
                <a:gd name="T32" fmla="*/ 0 w 2646698"/>
                <a:gd name="T33" fmla="*/ 29032 h 1353671"/>
                <a:gd name="T34" fmla="*/ 73 w 2646698"/>
                <a:gd name="T35" fmla="*/ 27673 h 1353671"/>
                <a:gd name="T36" fmla="*/ 342 w 2646698"/>
                <a:gd name="T37" fmla="*/ 26662 h 1353671"/>
                <a:gd name="T38" fmla="*/ 842 w 2646698"/>
                <a:gd name="T39" fmla="*/ 25797 h 1353671"/>
                <a:gd name="T40" fmla="*/ 1634 w 2646698"/>
                <a:gd name="T41" fmla="*/ 24871 h 1353671"/>
                <a:gd name="T42" fmla="*/ 7099 w 2646698"/>
                <a:gd name="T43" fmla="*/ 19098 h 1353671"/>
                <a:gd name="T44" fmla="*/ 9733 w 2646698"/>
                <a:gd name="T45" fmla="*/ 16031 h 1353671"/>
                <a:gd name="T46" fmla="*/ 11294 w 2646698"/>
                <a:gd name="T47" fmla="*/ 13506 h 1353671"/>
                <a:gd name="T48" fmla="*/ 12063 w 2646698"/>
                <a:gd name="T49" fmla="*/ 11401 h 1353671"/>
                <a:gd name="T50" fmla="*/ 12270 w 2646698"/>
                <a:gd name="T51" fmla="*/ 9573 h 1353671"/>
                <a:gd name="T52" fmla="*/ 12014 w 2646698"/>
                <a:gd name="T53" fmla="*/ 8070 h 1353671"/>
                <a:gd name="T54" fmla="*/ 11258 w 2646698"/>
                <a:gd name="T55" fmla="*/ 6831 h 1353671"/>
                <a:gd name="T56" fmla="*/ 10001 w 2646698"/>
                <a:gd name="T57" fmla="*/ 6001 h 1353671"/>
                <a:gd name="T58" fmla="*/ 8221 w 2646698"/>
                <a:gd name="T59" fmla="*/ 5701 h 1353671"/>
                <a:gd name="T60" fmla="*/ 5672 w 2646698"/>
                <a:gd name="T61" fmla="*/ 6061 h 1353671"/>
                <a:gd name="T62" fmla="*/ 3720 w 2646698"/>
                <a:gd name="T63" fmla="*/ 6867 h 1353671"/>
                <a:gd name="T64" fmla="*/ 2317 w 2646698"/>
                <a:gd name="T65" fmla="*/ 7685 h 1353671"/>
                <a:gd name="T66" fmla="*/ 1439 w 2646698"/>
                <a:gd name="T67" fmla="*/ 8058 h 1353671"/>
                <a:gd name="T68" fmla="*/ 1061 w 2646698"/>
                <a:gd name="T69" fmla="*/ 7913 h 1353671"/>
                <a:gd name="T70" fmla="*/ 805 w 2646698"/>
                <a:gd name="T71" fmla="*/ 7432 h 1353671"/>
                <a:gd name="T72" fmla="*/ 646 w 2646698"/>
                <a:gd name="T73" fmla="*/ 6530 h 1353671"/>
                <a:gd name="T74" fmla="*/ 585 w 2646698"/>
                <a:gd name="T75" fmla="*/ 5147 h 1353671"/>
                <a:gd name="T76" fmla="*/ 622 w 2646698"/>
                <a:gd name="T77" fmla="*/ 4221 h 1353671"/>
                <a:gd name="T78" fmla="*/ 732 w 2646698"/>
                <a:gd name="T79" fmla="*/ 3572 h 1353671"/>
                <a:gd name="T80" fmla="*/ 927 w 2646698"/>
                <a:gd name="T81" fmla="*/ 3091 h 1353671"/>
                <a:gd name="T82" fmla="*/ 1354 w 2646698"/>
                <a:gd name="T83" fmla="*/ 2598 h 1353671"/>
                <a:gd name="T84" fmla="*/ 2476 w 2646698"/>
                <a:gd name="T85" fmla="*/ 1864 h 1353671"/>
                <a:gd name="T86" fmla="*/ 4488 w 2646698"/>
                <a:gd name="T87" fmla="*/ 998 h 1353671"/>
                <a:gd name="T88" fmla="*/ 7123 w 2646698"/>
                <a:gd name="T89" fmla="*/ 289 h 1353671"/>
                <a:gd name="T90" fmla="*/ 10123 w 2646698"/>
                <a:gd name="T91" fmla="*/ 0 h 13536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46698"/>
                <a:gd name="T139" fmla="*/ 0 h 1353671"/>
                <a:gd name="T140" fmla="*/ 2646698 w 2646698"/>
                <a:gd name="T141" fmla="*/ 1353671 h 13536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46698" h="1353671">
                  <a:moveTo>
                    <a:pt x="426556" y="0"/>
                  </a:moveTo>
                  <a:cubicBezTo>
                    <a:pt x="495764" y="0"/>
                    <a:pt x="556236" y="8737"/>
                    <a:pt x="607970" y="26210"/>
                  </a:cubicBezTo>
                  <a:cubicBezTo>
                    <a:pt x="659705" y="43684"/>
                    <a:pt x="702703" y="68009"/>
                    <a:pt x="736965" y="99187"/>
                  </a:cubicBezTo>
                  <a:cubicBezTo>
                    <a:pt x="771226" y="130365"/>
                    <a:pt x="796751" y="167368"/>
                    <a:pt x="813539" y="210194"/>
                  </a:cubicBezTo>
                  <a:cubicBezTo>
                    <a:pt x="830327" y="253021"/>
                    <a:pt x="838721" y="299103"/>
                    <a:pt x="838721" y="348440"/>
                  </a:cubicBezTo>
                  <a:lnTo>
                    <a:pt x="836640" y="369947"/>
                  </a:lnTo>
                  <a:lnTo>
                    <a:pt x="2482741" y="369947"/>
                  </a:lnTo>
                  <a:cubicBezTo>
                    <a:pt x="2573292" y="369947"/>
                    <a:pt x="2646698" y="443353"/>
                    <a:pt x="2646698" y="533904"/>
                  </a:cubicBezTo>
                  <a:lnTo>
                    <a:pt x="2646698" y="1189714"/>
                  </a:lnTo>
                  <a:cubicBezTo>
                    <a:pt x="2646698" y="1280265"/>
                    <a:pt x="2573292" y="1353671"/>
                    <a:pt x="2482741" y="1353671"/>
                  </a:cubicBezTo>
                  <a:lnTo>
                    <a:pt x="850028" y="1353671"/>
                  </a:lnTo>
                  <a:lnTo>
                    <a:pt x="465561" y="1353671"/>
                  </a:lnTo>
                  <a:lnTo>
                    <a:pt x="85312" y="1353671"/>
                  </a:lnTo>
                  <a:cubicBezTo>
                    <a:pt x="70236" y="1353671"/>
                    <a:pt x="57217" y="1352301"/>
                    <a:pt x="46253" y="1349560"/>
                  </a:cubicBezTo>
                  <a:cubicBezTo>
                    <a:pt x="35290" y="1346819"/>
                    <a:pt x="26382" y="1341508"/>
                    <a:pt x="19529" y="1333628"/>
                  </a:cubicBezTo>
                  <a:cubicBezTo>
                    <a:pt x="12677" y="1325748"/>
                    <a:pt x="7709" y="1314270"/>
                    <a:pt x="4626" y="1299195"/>
                  </a:cubicBezTo>
                  <a:cubicBezTo>
                    <a:pt x="1542" y="1284120"/>
                    <a:pt x="0" y="1264591"/>
                    <a:pt x="0" y="1240608"/>
                  </a:cubicBezTo>
                  <a:cubicBezTo>
                    <a:pt x="0" y="1217996"/>
                    <a:pt x="1028" y="1198638"/>
                    <a:pt x="3084" y="1182535"/>
                  </a:cubicBezTo>
                  <a:cubicBezTo>
                    <a:pt x="5140" y="1166432"/>
                    <a:pt x="8908" y="1152042"/>
                    <a:pt x="14390" y="1139366"/>
                  </a:cubicBezTo>
                  <a:cubicBezTo>
                    <a:pt x="19872" y="1126689"/>
                    <a:pt x="26896" y="1114355"/>
                    <a:pt x="35461" y="1102363"/>
                  </a:cubicBezTo>
                  <a:cubicBezTo>
                    <a:pt x="44026" y="1090372"/>
                    <a:pt x="55161" y="1077181"/>
                    <a:pt x="68866" y="1062791"/>
                  </a:cubicBezTo>
                  <a:lnTo>
                    <a:pt x="299103" y="816109"/>
                  </a:lnTo>
                  <a:cubicBezTo>
                    <a:pt x="345013" y="768143"/>
                    <a:pt x="382016" y="724459"/>
                    <a:pt x="410110" y="685059"/>
                  </a:cubicBezTo>
                  <a:cubicBezTo>
                    <a:pt x="438205" y="645658"/>
                    <a:pt x="460132" y="609683"/>
                    <a:pt x="475892" y="577135"/>
                  </a:cubicBezTo>
                  <a:cubicBezTo>
                    <a:pt x="491653" y="544586"/>
                    <a:pt x="502445" y="514608"/>
                    <a:pt x="508269" y="487199"/>
                  </a:cubicBezTo>
                  <a:cubicBezTo>
                    <a:pt x="514094" y="459789"/>
                    <a:pt x="517006" y="433751"/>
                    <a:pt x="517006" y="409082"/>
                  </a:cubicBezTo>
                  <a:cubicBezTo>
                    <a:pt x="517006" y="386470"/>
                    <a:pt x="513409" y="365056"/>
                    <a:pt x="506214" y="344842"/>
                  </a:cubicBezTo>
                  <a:cubicBezTo>
                    <a:pt x="499019" y="324628"/>
                    <a:pt x="488398" y="306983"/>
                    <a:pt x="474351" y="291908"/>
                  </a:cubicBezTo>
                  <a:cubicBezTo>
                    <a:pt x="460303" y="276833"/>
                    <a:pt x="442659" y="265013"/>
                    <a:pt x="421417" y="256447"/>
                  </a:cubicBezTo>
                  <a:cubicBezTo>
                    <a:pt x="400175" y="247882"/>
                    <a:pt x="375164" y="243599"/>
                    <a:pt x="346384" y="243599"/>
                  </a:cubicBezTo>
                  <a:cubicBezTo>
                    <a:pt x="305955" y="243599"/>
                    <a:pt x="270152" y="248739"/>
                    <a:pt x="238974" y="259017"/>
                  </a:cubicBezTo>
                  <a:cubicBezTo>
                    <a:pt x="207796" y="269295"/>
                    <a:pt x="180387" y="280773"/>
                    <a:pt x="156747" y="293450"/>
                  </a:cubicBezTo>
                  <a:cubicBezTo>
                    <a:pt x="133106" y="306126"/>
                    <a:pt x="113406" y="317776"/>
                    <a:pt x="97646" y="328397"/>
                  </a:cubicBezTo>
                  <a:cubicBezTo>
                    <a:pt x="81885" y="339018"/>
                    <a:pt x="69551" y="344328"/>
                    <a:pt x="60643" y="344328"/>
                  </a:cubicBezTo>
                  <a:cubicBezTo>
                    <a:pt x="54476" y="344328"/>
                    <a:pt x="49166" y="342272"/>
                    <a:pt x="44712" y="338161"/>
                  </a:cubicBezTo>
                  <a:cubicBezTo>
                    <a:pt x="40258" y="334050"/>
                    <a:pt x="36660" y="327197"/>
                    <a:pt x="33919" y="317604"/>
                  </a:cubicBezTo>
                  <a:cubicBezTo>
                    <a:pt x="31178" y="308011"/>
                    <a:pt x="28951" y="295163"/>
                    <a:pt x="27238" y="279060"/>
                  </a:cubicBezTo>
                  <a:cubicBezTo>
                    <a:pt x="25525" y="262957"/>
                    <a:pt x="24669" y="243257"/>
                    <a:pt x="24669" y="219959"/>
                  </a:cubicBezTo>
                  <a:cubicBezTo>
                    <a:pt x="24669" y="204199"/>
                    <a:pt x="25183" y="191008"/>
                    <a:pt x="26210" y="180387"/>
                  </a:cubicBezTo>
                  <a:cubicBezTo>
                    <a:pt x="27238" y="169766"/>
                    <a:pt x="28780" y="160515"/>
                    <a:pt x="30836" y="152635"/>
                  </a:cubicBezTo>
                  <a:cubicBezTo>
                    <a:pt x="32891" y="144755"/>
                    <a:pt x="35632" y="137903"/>
                    <a:pt x="39059" y="132078"/>
                  </a:cubicBezTo>
                  <a:cubicBezTo>
                    <a:pt x="42485" y="126254"/>
                    <a:pt x="48480" y="119230"/>
                    <a:pt x="57046" y="111007"/>
                  </a:cubicBezTo>
                  <a:cubicBezTo>
                    <a:pt x="65611" y="102785"/>
                    <a:pt x="81371" y="92335"/>
                    <a:pt x="104327" y="79658"/>
                  </a:cubicBezTo>
                  <a:cubicBezTo>
                    <a:pt x="127282" y="66981"/>
                    <a:pt x="155548" y="54647"/>
                    <a:pt x="189124" y="42656"/>
                  </a:cubicBezTo>
                  <a:cubicBezTo>
                    <a:pt x="222700" y="30664"/>
                    <a:pt x="259702" y="20557"/>
                    <a:pt x="300131" y="12334"/>
                  </a:cubicBezTo>
                  <a:cubicBezTo>
                    <a:pt x="340560" y="4112"/>
                    <a:pt x="382701" y="0"/>
                    <a:pt x="426556" y="0"/>
                  </a:cubicBezTo>
                  <a:close/>
                </a:path>
              </a:pathLst>
            </a:custGeom>
            <a:noFill/>
            <a:ln w="101600">
              <a:solidFill>
                <a:srgbClr val="C13018"/>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0" tIns="45720" rIns="274320" bIns="137160" anchor="ctr" anchorCtr="0" upright="1">
              <a:noAutofit/>
            </a:bodyPr>
            <a:lstStyle/>
            <a:p>
              <a:pPr algn="ctr">
                <a:lnSpc>
                  <a:spcPct val="300000"/>
                </a:lnSpc>
                <a:spcAft>
                  <a:spcPts val="600"/>
                </a:spcAft>
              </a:pPr>
              <a:r>
                <a:rPr lang="ar-SY" sz="2800" b="1" kern="1200" cap="all"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المنطقة المخفية</a:t>
              </a:r>
              <a:endParaRPr lang="en-US"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Freeform: Shape 1161"/>
            <p:cNvSpPr>
              <a:spLocks/>
            </p:cNvSpPr>
            <p:nvPr/>
          </p:nvSpPr>
          <p:spPr bwMode="auto">
            <a:xfrm>
              <a:off x="50164" y="25096"/>
              <a:ext cx="40726" cy="20707"/>
            </a:xfrm>
            <a:custGeom>
              <a:avLst/>
              <a:gdLst>
                <a:gd name="T0" fmla="*/ 599747 w 2643615"/>
                <a:gd name="T1" fmla="*/ 22613 h 1377312"/>
                <a:gd name="T2" fmla="*/ 802232 w 2643615"/>
                <a:gd name="T3" fmla="*/ 192721 h 1377312"/>
                <a:gd name="T4" fmla="*/ 820184 w 2643615"/>
                <a:gd name="T5" fmla="*/ 393588 h 1377312"/>
                <a:gd name="T6" fmla="*/ 2643615 w 2643615"/>
                <a:gd name="T7" fmla="*/ 557545 h 1377312"/>
                <a:gd name="T8" fmla="*/ 2479658 w 2643615"/>
                <a:gd name="T9" fmla="*/ 1377312 h 1377312"/>
                <a:gd name="T10" fmla="*/ 248738 w 2643615"/>
                <a:gd name="T11" fmla="*/ 1367547 h 1377312"/>
                <a:gd name="T12" fmla="*/ 67838 w 2643615"/>
                <a:gd name="T13" fmla="*/ 1313585 h 1377312"/>
                <a:gd name="T14" fmla="*/ 14904 w 2643615"/>
                <a:gd name="T15" fmla="*/ 1271444 h 1377312"/>
                <a:gd name="T16" fmla="*/ 1542 w 2643615"/>
                <a:gd name="T17" fmla="*/ 1212343 h 1377312"/>
                <a:gd name="T18" fmla="*/ 8223 w 2643615"/>
                <a:gd name="T19" fmla="*/ 1093113 h 1377312"/>
                <a:gd name="T20" fmla="*/ 68352 w 2643615"/>
                <a:gd name="T21" fmla="*/ 1087973 h 1377312"/>
                <a:gd name="T22" fmla="*/ 224070 w 2643615"/>
                <a:gd name="T23" fmla="*/ 1147588 h 1377312"/>
                <a:gd name="T24" fmla="*/ 443001 w 2643615"/>
                <a:gd name="T25" fmla="*/ 1148102 h 1377312"/>
                <a:gd name="T26" fmla="*/ 561717 w 2643615"/>
                <a:gd name="T27" fmla="*/ 1051999 h 1377312"/>
                <a:gd name="T28" fmla="*/ 558633 w 2643615"/>
                <a:gd name="T29" fmla="*/ 892169 h 1377312"/>
                <a:gd name="T30" fmla="*/ 415763 w 2643615"/>
                <a:gd name="T31" fmla="*/ 788357 h 1377312"/>
                <a:gd name="T32" fmla="*/ 173706 w 2643615"/>
                <a:gd name="T33" fmla="*/ 773967 h 1377312"/>
                <a:gd name="T34" fmla="*/ 135675 w 2643615"/>
                <a:gd name="T35" fmla="*/ 755466 h 1377312"/>
                <a:gd name="T36" fmla="*/ 124369 w 2643615"/>
                <a:gd name="T37" fmla="*/ 672210 h 1377312"/>
                <a:gd name="T38" fmla="*/ 135162 w 2643615"/>
                <a:gd name="T39" fmla="*/ 594094 h 1377312"/>
                <a:gd name="T40" fmla="*/ 170622 w 2643615"/>
                <a:gd name="T41" fmla="*/ 575593 h 1377312"/>
                <a:gd name="T42" fmla="*/ 392636 w 2643615"/>
                <a:gd name="T43" fmla="*/ 561717 h 1377312"/>
                <a:gd name="T44" fmla="*/ 518033 w 2643615"/>
                <a:gd name="T45" fmla="*/ 459961 h 1377312"/>
                <a:gd name="T46" fmla="*/ 523173 w 2643615"/>
                <a:gd name="T47" fmla="*/ 315035 h 1377312"/>
                <a:gd name="T48" fmla="*/ 432722 w 2643615"/>
                <a:gd name="T49" fmla="*/ 227668 h 1377312"/>
                <a:gd name="T50" fmla="*/ 249766 w 2643615"/>
                <a:gd name="T51" fmla="*/ 230751 h 1377312"/>
                <a:gd name="T52" fmla="*/ 101243 w 2643615"/>
                <a:gd name="T53" fmla="*/ 301159 h 1377312"/>
                <a:gd name="T54" fmla="*/ 48309 w 2643615"/>
                <a:gd name="T55" fmla="*/ 314007 h 1377312"/>
                <a:gd name="T56" fmla="*/ 31863 w 2643615"/>
                <a:gd name="T57" fmla="*/ 270323 h 1377312"/>
                <a:gd name="T58" fmla="*/ 30835 w 2643615"/>
                <a:gd name="T59" fmla="*/ 177303 h 1377312"/>
                <a:gd name="T60" fmla="*/ 42656 w 2643615"/>
                <a:gd name="T61" fmla="*/ 129509 h 1377312"/>
                <a:gd name="T62" fmla="*/ 99701 w 2643615"/>
                <a:gd name="T63" fmla="*/ 82228 h 1377312"/>
                <a:gd name="T64" fmla="*/ 291394 w 2643615"/>
                <a:gd name="T65" fmla="*/ 12848 h 1377312"/>
                <a:gd name="T66" fmla="*/ 0 w 2643615"/>
                <a:gd name="T67" fmla="*/ 0 h 1377312"/>
                <a:gd name="T68" fmla="*/ 2643615 w 2643615"/>
                <a:gd name="T69" fmla="*/ 1377312 h 1377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2643615" h="1377312">
                  <a:moveTo>
                    <a:pt x="428611" y="0"/>
                  </a:moveTo>
                  <a:cubicBezTo>
                    <a:pt x="493023" y="0"/>
                    <a:pt x="550068" y="7538"/>
                    <a:pt x="599747" y="22613"/>
                  </a:cubicBezTo>
                  <a:cubicBezTo>
                    <a:pt x="649426" y="37688"/>
                    <a:pt x="691225" y="59444"/>
                    <a:pt x="725144" y="87881"/>
                  </a:cubicBezTo>
                  <a:cubicBezTo>
                    <a:pt x="759063" y="116318"/>
                    <a:pt x="784759" y="151265"/>
                    <a:pt x="802232" y="192721"/>
                  </a:cubicBezTo>
                  <a:cubicBezTo>
                    <a:pt x="819706" y="234178"/>
                    <a:pt x="828442" y="280944"/>
                    <a:pt x="828442" y="333022"/>
                  </a:cubicBezTo>
                  <a:lnTo>
                    <a:pt x="820184" y="393588"/>
                  </a:lnTo>
                  <a:lnTo>
                    <a:pt x="2479658" y="393588"/>
                  </a:lnTo>
                  <a:cubicBezTo>
                    <a:pt x="2570209" y="393588"/>
                    <a:pt x="2643615" y="466994"/>
                    <a:pt x="2643615" y="557545"/>
                  </a:cubicBezTo>
                  <a:lnTo>
                    <a:pt x="2643615" y="1213355"/>
                  </a:lnTo>
                  <a:cubicBezTo>
                    <a:pt x="2643615" y="1303906"/>
                    <a:pt x="2570209" y="1377312"/>
                    <a:pt x="2479658" y="1377312"/>
                  </a:cubicBezTo>
                  <a:lnTo>
                    <a:pt x="376191" y="1377312"/>
                  </a:lnTo>
                  <a:cubicBezTo>
                    <a:pt x="330966" y="1377312"/>
                    <a:pt x="288482" y="1374057"/>
                    <a:pt x="248738" y="1367547"/>
                  </a:cubicBezTo>
                  <a:cubicBezTo>
                    <a:pt x="208995" y="1361037"/>
                    <a:pt x="173877" y="1352986"/>
                    <a:pt x="143384" y="1343393"/>
                  </a:cubicBezTo>
                  <a:cubicBezTo>
                    <a:pt x="112892" y="1333800"/>
                    <a:pt x="87709" y="1323864"/>
                    <a:pt x="67838" y="1313585"/>
                  </a:cubicBezTo>
                  <a:cubicBezTo>
                    <a:pt x="47966" y="1303307"/>
                    <a:pt x="34947" y="1295427"/>
                    <a:pt x="28780" y="1289945"/>
                  </a:cubicBezTo>
                  <a:cubicBezTo>
                    <a:pt x="22613" y="1284463"/>
                    <a:pt x="17987" y="1278296"/>
                    <a:pt x="14904" y="1271444"/>
                  </a:cubicBezTo>
                  <a:cubicBezTo>
                    <a:pt x="11820" y="1264591"/>
                    <a:pt x="9079" y="1256540"/>
                    <a:pt x="6681" y="1247289"/>
                  </a:cubicBezTo>
                  <a:cubicBezTo>
                    <a:pt x="4283" y="1238039"/>
                    <a:pt x="2570" y="1226390"/>
                    <a:pt x="1542" y="1212343"/>
                  </a:cubicBezTo>
                  <a:cubicBezTo>
                    <a:pt x="514" y="1198295"/>
                    <a:pt x="0" y="1181336"/>
                    <a:pt x="0" y="1161464"/>
                  </a:cubicBezTo>
                  <a:cubicBezTo>
                    <a:pt x="0" y="1128573"/>
                    <a:pt x="2741" y="1105789"/>
                    <a:pt x="8223" y="1093113"/>
                  </a:cubicBezTo>
                  <a:cubicBezTo>
                    <a:pt x="13705" y="1080436"/>
                    <a:pt x="21927" y="1074098"/>
                    <a:pt x="32891" y="1074098"/>
                  </a:cubicBezTo>
                  <a:cubicBezTo>
                    <a:pt x="39743" y="1074098"/>
                    <a:pt x="51564" y="1078723"/>
                    <a:pt x="68352" y="1087973"/>
                  </a:cubicBezTo>
                  <a:cubicBezTo>
                    <a:pt x="85140" y="1097224"/>
                    <a:pt x="106553" y="1107160"/>
                    <a:pt x="132592" y="1117781"/>
                  </a:cubicBezTo>
                  <a:cubicBezTo>
                    <a:pt x="158631" y="1128402"/>
                    <a:pt x="189123" y="1138338"/>
                    <a:pt x="224070" y="1147588"/>
                  </a:cubicBezTo>
                  <a:cubicBezTo>
                    <a:pt x="259017" y="1156839"/>
                    <a:pt x="298760" y="1161464"/>
                    <a:pt x="343300" y="1161464"/>
                  </a:cubicBezTo>
                  <a:cubicBezTo>
                    <a:pt x="380988" y="1161464"/>
                    <a:pt x="414221" y="1157010"/>
                    <a:pt x="443001" y="1148102"/>
                  </a:cubicBezTo>
                  <a:cubicBezTo>
                    <a:pt x="471780" y="1139194"/>
                    <a:pt x="496277" y="1126689"/>
                    <a:pt x="516492" y="1110586"/>
                  </a:cubicBezTo>
                  <a:cubicBezTo>
                    <a:pt x="536706" y="1094483"/>
                    <a:pt x="551781" y="1074954"/>
                    <a:pt x="561717" y="1051999"/>
                  </a:cubicBezTo>
                  <a:cubicBezTo>
                    <a:pt x="571653" y="1029044"/>
                    <a:pt x="576621" y="1003519"/>
                    <a:pt x="576621" y="975425"/>
                  </a:cubicBezTo>
                  <a:cubicBezTo>
                    <a:pt x="576621" y="944589"/>
                    <a:pt x="570625" y="916837"/>
                    <a:pt x="558633" y="892169"/>
                  </a:cubicBezTo>
                  <a:cubicBezTo>
                    <a:pt x="546642" y="867501"/>
                    <a:pt x="528826" y="846430"/>
                    <a:pt x="505185" y="828957"/>
                  </a:cubicBezTo>
                  <a:cubicBezTo>
                    <a:pt x="481545" y="811483"/>
                    <a:pt x="451738" y="797950"/>
                    <a:pt x="415763" y="788357"/>
                  </a:cubicBezTo>
                  <a:cubicBezTo>
                    <a:pt x="379788" y="778764"/>
                    <a:pt x="337476" y="773967"/>
                    <a:pt x="288824" y="773967"/>
                  </a:cubicBezTo>
                  <a:lnTo>
                    <a:pt x="173706" y="773967"/>
                  </a:lnTo>
                  <a:cubicBezTo>
                    <a:pt x="164798" y="773967"/>
                    <a:pt x="157260" y="772768"/>
                    <a:pt x="151093" y="770370"/>
                  </a:cubicBezTo>
                  <a:cubicBezTo>
                    <a:pt x="144926" y="767971"/>
                    <a:pt x="139787" y="763003"/>
                    <a:pt x="135675" y="755466"/>
                  </a:cubicBezTo>
                  <a:cubicBezTo>
                    <a:pt x="131564" y="747928"/>
                    <a:pt x="128652" y="737479"/>
                    <a:pt x="126939" y="724117"/>
                  </a:cubicBezTo>
                  <a:cubicBezTo>
                    <a:pt x="125226" y="710755"/>
                    <a:pt x="124369" y="693453"/>
                    <a:pt x="124369" y="672210"/>
                  </a:cubicBezTo>
                  <a:cubicBezTo>
                    <a:pt x="124369" y="652339"/>
                    <a:pt x="125226" y="636065"/>
                    <a:pt x="126939" y="623388"/>
                  </a:cubicBezTo>
                  <a:cubicBezTo>
                    <a:pt x="128652" y="610711"/>
                    <a:pt x="131393" y="600947"/>
                    <a:pt x="135162" y="594094"/>
                  </a:cubicBezTo>
                  <a:cubicBezTo>
                    <a:pt x="138930" y="587242"/>
                    <a:pt x="143727" y="582445"/>
                    <a:pt x="149551" y="579705"/>
                  </a:cubicBezTo>
                  <a:cubicBezTo>
                    <a:pt x="155376" y="576964"/>
                    <a:pt x="162399" y="575593"/>
                    <a:pt x="170622" y="575593"/>
                  </a:cubicBezTo>
                  <a:lnTo>
                    <a:pt x="286769" y="575593"/>
                  </a:lnTo>
                  <a:cubicBezTo>
                    <a:pt x="326512" y="575593"/>
                    <a:pt x="361801" y="570968"/>
                    <a:pt x="392636" y="561717"/>
                  </a:cubicBezTo>
                  <a:cubicBezTo>
                    <a:pt x="423472" y="552467"/>
                    <a:pt x="449339" y="539276"/>
                    <a:pt x="470239" y="522145"/>
                  </a:cubicBezTo>
                  <a:cubicBezTo>
                    <a:pt x="491138" y="505014"/>
                    <a:pt x="507070" y="484286"/>
                    <a:pt x="518033" y="459961"/>
                  </a:cubicBezTo>
                  <a:cubicBezTo>
                    <a:pt x="528997" y="435635"/>
                    <a:pt x="534479" y="408740"/>
                    <a:pt x="534479" y="379275"/>
                  </a:cubicBezTo>
                  <a:cubicBezTo>
                    <a:pt x="534479" y="356662"/>
                    <a:pt x="530710" y="335249"/>
                    <a:pt x="523173" y="315035"/>
                  </a:cubicBezTo>
                  <a:cubicBezTo>
                    <a:pt x="515635" y="294820"/>
                    <a:pt x="504500" y="277347"/>
                    <a:pt x="489768" y="262615"/>
                  </a:cubicBezTo>
                  <a:cubicBezTo>
                    <a:pt x="475035" y="247882"/>
                    <a:pt x="456020" y="236233"/>
                    <a:pt x="432722" y="227668"/>
                  </a:cubicBezTo>
                  <a:cubicBezTo>
                    <a:pt x="409425" y="219102"/>
                    <a:pt x="382015" y="214820"/>
                    <a:pt x="350495" y="214820"/>
                  </a:cubicBezTo>
                  <a:cubicBezTo>
                    <a:pt x="314863" y="214820"/>
                    <a:pt x="281287" y="220130"/>
                    <a:pt x="249766" y="230751"/>
                  </a:cubicBezTo>
                  <a:cubicBezTo>
                    <a:pt x="218246" y="241372"/>
                    <a:pt x="189980" y="253021"/>
                    <a:pt x="164969" y="265698"/>
                  </a:cubicBezTo>
                  <a:cubicBezTo>
                    <a:pt x="139958" y="278375"/>
                    <a:pt x="118716" y="290195"/>
                    <a:pt x="101243" y="301159"/>
                  </a:cubicBezTo>
                  <a:cubicBezTo>
                    <a:pt x="83769" y="312122"/>
                    <a:pt x="70921" y="317604"/>
                    <a:pt x="62699" y="317604"/>
                  </a:cubicBezTo>
                  <a:cubicBezTo>
                    <a:pt x="57217" y="317604"/>
                    <a:pt x="52420" y="316405"/>
                    <a:pt x="48309" y="314007"/>
                  </a:cubicBezTo>
                  <a:cubicBezTo>
                    <a:pt x="44197" y="311608"/>
                    <a:pt x="40771" y="306983"/>
                    <a:pt x="38030" y="300131"/>
                  </a:cubicBezTo>
                  <a:cubicBezTo>
                    <a:pt x="35289" y="293279"/>
                    <a:pt x="33234" y="283343"/>
                    <a:pt x="31863" y="270323"/>
                  </a:cubicBezTo>
                  <a:cubicBezTo>
                    <a:pt x="30493" y="257304"/>
                    <a:pt x="29808" y="240516"/>
                    <a:pt x="29808" y="219959"/>
                  </a:cubicBezTo>
                  <a:cubicBezTo>
                    <a:pt x="29808" y="202828"/>
                    <a:pt x="30150" y="188610"/>
                    <a:pt x="30835" y="177303"/>
                  </a:cubicBezTo>
                  <a:cubicBezTo>
                    <a:pt x="31521" y="165997"/>
                    <a:pt x="32891" y="156575"/>
                    <a:pt x="34947" y="149038"/>
                  </a:cubicBezTo>
                  <a:cubicBezTo>
                    <a:pt x="37002" y="141500"/>
                    <a:pt x="39572" y="134991"/>
                    <a:pt x="42656" y="129509"/>
                  </a:cubicBezTo>
                  <a:cubicBezTo>
                    <a:pt x="45739" y="124027"/>
                    <a:pt x="50707" y="118031"/>
                    <a:pt x="57559" y="111521"/>
                  </a:cubicBezTo>
                  <a:cubicBezTo>
                    <a:pt x="64412" y="105012"/>
                    <a:pt x="78459" y="95247"/>
                    <a:pt x="99701" y="82228"/>
                  </a:cubicBezTo>
                  <a:cubicBezTo>
                    <a:pt x="120943" y="69209"/>
                    <a:pt x="147667" y="56532"/>
                    <a:pt x="179873" y="44198"/>
                  </a:cubicBezTo>
                  <a:cubicBezTo>
                    <a:pt x="212079" y="31863"/>
                    <a:pt x="249252" y="21414"/>
                    <a:pt x="291394" y="12848"/>
                  </a:cubicBezTo>
                  <a:cubicBezTo>
                    <a:pt x="333535" y="4283"/>
                    <a:pt x="379275" y="0"/>
                    <a:pt x="428611" y="0"/>
                  </a:cubicBezTo>
                  <a:close/>
                </a:path>
              </a:pathLst>
            </a:custGeom>
            <a:noFill/>
            <a:ln w="101600">
              <a:solidFill>
                <a:srgbClr val="F7931F"/>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1097280" tIns="45720" rIns="274320" bIns="91440" anchor="ctr" anchorCtr="0" upright="1">
              <a:noAutofit/>
            </a:bodyPr>
            <a:lstStyle/>
            <a:p>
              <a:pPr algn="ctr">
                <a:lnSpc>
                  <a:spcPct val="300000"/>
                </a:lnSpc>
                <a:spcAft>
                  <a:spcPts val="600"/>
                </a:spcAft>
              </a:pPr>
              <a:r>
                <a:rPr lang="ar-SY" sz="2800" b="1" kern="1200" cap="all"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المنطقة المجهولة</a:t>
              </a:r>
              <a:endParaRPr lang="en-US"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Freeform: Shape 1162"/>
            <p:cNvSpPr>
              <a:spLocks/>
            </p:cNvSpPr>
            <p:nvPr/>
          </p:nvSpPr>
          <p:spPr bwMode="auto">
            <a:xfrm>
              <a:off x="0" y="25096"/>
              <a:ext cx="40773" cy="20680"/>
            </a:xfrm>
            <a:custGeom>
              <a:avLst/>
              <a:gdLst>
                <a:gd name="T0" fmla="*/ 13441 w 2646698"/>
                <a:gd name="T1" fmla="*/ 5537 h 1342364"/>
                <a:gd name="T2" fmla="*/ 5123 w 2646698"/>
                <a:gd name="T3" fmla="*/ 20052 h 1342364"/>
                <a:gd name="T4" fmla="*/ 13489 w 2646698"/>
                <a:gd name="T5" fmla="*/ 20052 h 1342364"/>
                <a:gd name="T6" fmla="*/ 13489 w 2646698"/>
                <a:gd name="T7" fmla="*/ 5537 h 1342364"/>
                <a:gd name="T8" fmla="*/ 15124 w 2646698"/>
                <a:gd name="T9" fmla="*/ 0 h 1342364"/>
                <a:gd name="T10" fmla="*/ 17246 w 2646698"/>
                <a:gd name="T11" fmla="*/ 61 h 1342364"/>
                <a:gd name="T12" fmla="*/ 18649 w 2646698"/>
                <a:gd name="T13" fmla="*/ 256 h 1342364"/>
                <a:gd name="T14" fmla="*/ 19417 w 2646698"/>
                <a:gd name="T15" fmla="*/ 585 h 1342364"/>
                <a:gd name="T16" fmla="*/ 19661 w 2646698"/>
                <a:gd name="T17" fmla="*/ 1049 h 1342364"/>
                <a:gd name="T18" fmla="*/ 19661 w 2646698"/>
                <a:gd name="T19" fmla="*/ 8428 h 1342364"/>
                <a:gd name="T20" fmla="*/ 58921 w 2646698"/>
                <a:gd name="T21" fmla="*/ 8428 h 1342364"/>
                <a:gd name="T22" fmla="*/ 62812 w 2646698"/>
                <a:gd name="T23" fmla="*/ 12319 h 1342364"/>
                <a:gd name="T24" fmla="*/ 62812 w 2646698"/>
                <a:gd name="T25" fmla="*/ 27884 h 1342364"/>
                <a:gd name="T26" fmla="*/ 58921 w 2646698"/>
                <a:gd name="T27" fmla="*/ 31775 h 1342364"/>
                <a:gd name="T28" fmla="*/ 18168 w 2646698"/>
                <a:gd name="T29" fmla="*/ 31775 h 1342364"/>
                <a:gd name="T30" fmla="*/ 18051 w 2646698"/>
                <a:gd name="T31" fmla="*/ 31797 h 1342364"/>
                <a:gd name="T32" fmla="*/ 16539 w 2646698"/>
                <a:gd name="T33" fmla="*/ 31858 h 1342364"/>
                <a:gd name="T34" fmla="*/ 15063 w 2646698"/>
                <a:gd name="T35" fmla="*/ 31797 h 1342364"/>
                <a:gd name="T36" fmla="*/ 14111 w 2646698"/>
                <a:gd name="T37" fmla="*/ 31614 h 1342364"/>
                <a:gd name="T38" fmla="*/ 13624 w 2646698"/>
                <a:gd name="T39" fmla="*/ 31309 h 1342364"/>
                <a:gd name="T40" fmla="*/ 13489 w 2646698"/>
                <a:gd name="T41" fmla="*/ 30883 h 1342364"/>
                <a:gd name="T42" fmla="*/ 13489 w 2646698"/>
                <a:gd name="T43" fmla="*/ 25174 h 1342364"/>
                <a:gd name="T44" fmla="*/ 1415 w 2646698"/>
                <a:gd name="T45" fmla="*/ 25174 h 1342364"/>
                <a:gd name="T46" fmla="*/ 805 w 2646698"/>
                <a:gd name="T47" fmla="*/ 25089 h 1342364"/>
                <a:gd name="T48" fmla="*/ 354 w 2646698"/>
                <a:gd name="T49" fmla="*/ 24699 h 1342364"/>
                <a:gd name="T50" fmla="*/ 85 w 2646698"/>
                <a:gd name="T51" fmla="*/ 23821 h 1342364"/>
                <a:gd name="T52" fmla="*/ 0 w 2646698"/>
                <a:gd name="T53" fmla="*/ 22296 h 1342364"/>
                <a:gd name="T54" fmla="*/ 37 w 2646698"/>
                <a:gd name="T55" fmla="*/ 20942 h 1342364"/>
                <a:gd name="T56" fmla="*/ 159 w 2646698"/>
                <a:gd name="T57" fmla="*/ 19905 h 1342364"/>
                <a:gd name="T58" fmla="*/ 402 w 2646698"/>
                <a:gd name="T59" fmla="*/ 19027 h 1342364"/>
                <a:gd name="T60" fmla="*/ 805 w 2646698"/>
                <a:gd name="T61" fmla="*/ 18149 h 1342364"/>
                <a:gd name="T62" fmla="*/ 10611 w 2646698"/>
                <a:gd name="T63" fmla="*/ 854 h 1342364"/>
                <a:gd name="T64" fmla="*/ 11026 w 2646698"/>
                <a:gd name="T65" fmla="*/ 476 h 1342364"/>
                <a:gd name="T66" fmla="*/ 11843 w 2646698"/>
                <a:gd name="T67" fmla="*/ 207 h 1342364"/>
                <a:gd name="T68" fmla="*/ 13172 w 2646698"/>
                <a:gd name="T69" fmla="*/ 49 h 1342364"/>
                <a:gd name="T70" fmla="*/ 15124 w 2646698"/>
                <a:gd name="T71" fmla="*/ 0 h 13423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46698"/>
                <a:gd name="T109" fmla="*/ 0 h 1342364"/>
                <a:gd name="T110" fmla="*/ 2646698 w 2646698"/>
                <a:gd name="T111" fmla="*/ 1342364 h 13423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46698" h="1342364">
                  <a:moveTo>
                    <a:pt x="566342" y="233320"/>
                  </a:moveTo>
                  <a:lnTo>
                    <a:pt x="215847" y="844888"/>
                  </a:lnTo>
                  <a:lnTo>
                    <a:pt x="568397" y="844888"/>
                  </a:lnTo>
                  <a:lnTo>
                    <a:pt x="568397" y="233320"/>
                  </a:lnTo>
                  <a:lnTo>
                    <a:pt x="566342" y="233320"/>
                  </a:lnTo>
                  <a:close/>
                  <a:moveTo>
                    <a:pt x="637263" y="0"/>
                  </a:moveTo>
                  <a:cubicBezTo>
                    <a:pt x="672210" y="0"/>
                    <a:pt x="702017" y="856"/>
                    <a:pt x="726685" y="2569"/>
                  </a:cubicBezTo>
                  <a:cubicBezTo>
                    <a:pt x="751354" y="4282"/>
                    <a:pt x="771054" y="7023"/>
                    <a:pt x="785786" y="10792"/>
                  </a:cubicBezTo>
                  <a:cubicBezTo>
                    <a:pt x="800519" y="14561"/>
                    <a:pt x="811311" y="19186"/>
                    <a:pt x="818163" y="24668"/>
                  </a:cubicBezTo>
                  <a:cubicBezTo>
                    <a:pt x="825016" y="30150"/>
                    <a:pt x="828442" y="36659"/>
                    <a:pt x="828442" y="44197"/>
                  </a:cubicBezTo>
                  <a:lnTo>
                    <a:pt x="828442" y="355126"/>
                  </a:lnTo>
                  <a:lnTo>
                    <a:pt x="2482741" y="355126"/>
                  </a:lnTo>
                  <a:cubicBezTo>
                    <a:pt x="2573292" y="355126"/>
                    <a:pt x="2646698" y="428532"/>
                    <a:pt x="2646698" y="519083"/>
                  </a:cubicBezTo>
                  <a:lnTo>
                    <a:pt x="2646698" y="1174893"/>
                  </a:lnTo>
                  <a:cubicBezTo>
                    <a:pt x="2646698" y="1265444"/>
                    <a:pt x="2573292" y="1338850"/>
                    <a:pt x="2482741" y="1338850"/>
                  </a:cubicBezTo>
                  <a:lnTo>
                    <a:pt x="765518" y="1338850"/>
                  </a:lnTo>
                  <a:lnTo>
                    <a:pt x="760604" y="1339795"/>
                  </a:lnTo>
                  <a:cubicBezTo>
                    <a:pt x="744159" y="1341508"/>
                    <a:pt x="722916" y="1342364"/>
                    <a:pt x="696878" y="1342364"/>
                  </a:cubicBezTo>
                  <a:cubicBezTo>
                    <a:pt x="672210" y="1342364"/>
                    <a:pt x="651481" y="1341508"/>
                    <a:pt x="634693" y="1339795"/>
                  </a:cubicBezTo>
                  <a:cubicBezTo>
                    <a:pt x="617905" y="1338082"/>
                    <a:pt x="604543" y="1335512"/>
                    <a:pt x="594607" y="1332086"/>
                  </a:cubicBezTo>
                  <a:cubicBezTo>
                    <a:pt x="584671" y="1328660"/>
                    <a:pt x="577819" y="1324377"/>
                    <a:pt x="574050" y="1319238"/>
                  </a:cubicBezTo>
                  <a:cubicBezTo>
                    <a:pt x="570282" y="1314099"/>
                    <a:pt x="568397" y="1308103"/>
                    <a:pt x="568397" y="1301251"/>
                  </a:cubicBezTo>
                  <a:lnTo>
                    <a:pt x="568397" y="1060735"/>
                  </a:lnTo>
                  <a:lnTo>
                    <a:pt x="59615" y="1060735"/>
                  </a:lnTo>
                  <a:cubicBezTo>
                    <a:pt x="50021" y="1060735"/>
                    <a:pt x="41456" y="1059536"/>
                    <a:pt x="33919" y="1057138"/>
                  </a:cubicBezTo>
                  <a:cubicBezTo>
                    <a:pt x="26381" y="1054739"/>
                    <a:pt x="20043" y="1049257"/>
                    <a:pt x="14903" y="1040692"/>
                  </a:cubicBezTo>
                  <a:cubicBezTo>
                    <a:pt x="9764" y="1032127"/>
                    <a:pt x="5995" y="1019792"/>
                    <a:pt x="3597" y="1003690"/>
                  </a:cubicBezTo>
                  <a:cubicBezTo>
                    <a:pt x="1199" y="987587"/>
                    <a:pt x="0" y="966173"/>
                    <a:pt x="0" y="939449"/>
                  </a:cubicBezTo>
                  <a:cubicBezTo>
                    <a:pt x="0" y="917522"/>
                    <a:pt x="514" y="898507"/>
                    <a:pt x="1541" y="882404"/>
                  </a:cubicBezTo>
                  <a:cubicBezTo>
                    <a:pt x="2569" y="866301"/>
                    <a:pt x="4282" y="851740"/>
                    <a:pt x="6681" y="838721"/>
                  </a:cubicBezTo>
                  <a:cubicBezTo>
                    <a:pt x="9079" y="825701"/>
                    <a:pt x="12505" y="813367"/>
                    <a:pt x="16959" y="801718"/>
                  </a:cubicBezTo>
                  <a:cubicBezTo>
                    <a:pt x="21413" y="790069"/>
                    <a:pt x="27066" y="777735"/>
                    <a:pt x="33919" y="764716"/>
                  </a:cubicBezTo>
                  <a:lnTo>
                    <a:pt x="447112" y="35974"/>
                  </a:lnTo>
                  <a:cubicBezTo>
                    <a:pt x="450538" y="29807"/>
                    <a:pt x="456362" y="24497"/>
                    <a:pt x="464585" y="20043"/>
                  </a:cubicBezTo>
                  <a:cubicBezTo>
                    <a:pt x="472808" y="15589"/>
                    <a:pt x="484285" y="11820"/>
                    <a:pt x="499018" y="8736"/>
                  </a:cubicBezTo>
                  <a:cubicBezTo>
                    <a:pt x="513750" y="5653"/>
                    <a:pt x="532423" y="3426"/>
                    <a:pt x="555035" y="2055"/>
                  </a:cubicBezTo>
                  <a:cubicBezTo>
                    <a:pt x="577648" y="685"/>
                    <a:pt x="605057" y="0"/>
                    <a:pt x="637263" y="0"/>
                  </a:cubicBezTo>
                  <a:close/>
                </a:path>
              </a:pathLst>
            </a:custGeom>
            <a:noFill/>
            <a:ln w="101600">
              <a:solidFill>
                <a:srgbClr val="A2B969"/>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1097280" tIns="45720" rIns="274320" bIns="91440" anchor="ctr" anchorCtr="0" upright="1">
              <a:noAutofit/>
            </a:bodyPr>
            <a:lstStyle/>
            <a:p>
              <a:pPr algn="ctr">
                <a:lnSpc>
                  <a:spcPct val="300000"/>
                </a:lnSpc>
                <a:spcAft>
                  <a:spcPts val="600"/>
                </a:spcAft>
              </a:pPr>
              <a:r>
                <a:rPr lang="ar-SY" sz="2800" b="1" kern="1200" cap="all"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المنطقة العمياء</a:t>
              </a:r>
              <a:endParaRPr lang="en-US"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 name="مستطيل 2"/>
          <p:cNvSpPr/>
          <p:nvPr/>
        </p:nvSpPr>
        <p:spPr>
          <a:xfrm>
            <a:off x="3407214" y="928528"/>
            <a:ext cx="7050328" cy="523220"/>
          </a:xfrm>
          <a:prstGeom prst="rect">
            <a:avLst/>
          </a:prstGeom>
        </p:spPr>
        <p:txBody>
          <a:bodyPr wrap="none">
            <a:spAutoFit/>
          </a:bodyPr>
          <a:lstStyle/>
          <a:p>
            <a:r>
              <a:rPr lang="ar-SA" sz="2800" dirty="0">
                <a:solidFill>
                  <a:srgbClr val="C00000"/>
                </a:solidFill>
                <a:latin typeface="Times New Roman" panose="02020603050405020304" pitchFamily="18" charset="0"/>
                <a:ea typeface="Calibri" panose="020F0502020204030204" pitchFamily="34" charset="0"/>
                <a:cs typeface="Sakkal Majalla" panose="02000000000000000000" pitchFamily="2" charset="-78"/>
              </a:rPr>
              <a:t>نافذة </a:t>
            </a:r>
            <a:r>
              <a:rPr lang="ar-SA" sz="2800" dirty="0" err="1">
                <a:solidFill>
                  <a:srgbClr val="C00000"/>
                </a:solidFill>
                <a:latin typeface="Times New Roman" panose="02020603050405020304" pitchFamily="18" charset="0"/>
                <a:ea typeface="Calibri" panose="020F0502020204030204" pitchFamily="34" charset="0"/>
                <a:cs typeface="Sakkal Majalla" panose="02000000000000000000" pitchFamily="2" charset="-78"/>
              </a:rPr>
              <a:t>جوهاري</a:t>
            </a:r>
            <a:r>
              <a:rPr lang="ar-SA" sz="2800" dirty="0">
                <a:solidFill>
                  <a:srgbClr val="C00000"/>
                </a:solidFill>
                <a:latin typeface="Times New Roman" panose="02020603050405020304" pitchFamily="18" charset="0"/>
                <a:ea typeface="Calibri" panose="020F0502020204030204" pitchFamily="34" charset="0"/>
                <a:cs typeface="Sakkal Majalla" panose="02000000000000000000" pitchFamily="2" charset="-78"/>
              </a:rPr>
              <a:t> هي مثل النافذة العادية وتتكون من أربع فتحات. كما يلي:</a:t>
            </a:r>
            <a:endParaRPr lang="ar-SY" sz="2800" dirty="0">
              <a:solidFill>
                <a:srgbClr val="C00000"/>
              </a:solidFill>
            </a:endParaRPr>
          </a:p>
        </p:txBody>
      </p:sp>
    </p:spTree>
    <p:extLst>
      <p:ext uri="{BB962C8B-B14F-4D97-AF65-F5344CB8AC3E}">
        <p14:creationId xmlns:p14="http://schemas.microsoft.com/office/powerpoint/2010/main" val="38134616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inVertical)">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19</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كيفية تطبيق نافذة </a:t>
            </a:r>
            <a:r>
              <a:rPr lang="ar-SY" sz="3200" dirty="0" err="1">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جوهاري</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a:t>
            </a: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مستطيل 3"/>
          <p:cNvSpPr/>
          <p:nvPr/>
        </p:nvSpPr>
        <p:spPr>
          <a:xfrm>
            <a:off x="1928532" y="946566"/>
            <a:ext cx="8334934" cy="1936428"/>
          </a:xfrm>
          <a:prstGeom prst="rect">
            <a:avLst/>
          </a:prstGeom>
        </p:spPr>
        <p:txBody>
          <a:bodyPr wrap="square">
            <a:spAutoFit/>
          </a:bodyPr>
          <a:lstStyle/>
          <a:p>
            <a:pPr marL="342900" lvl="0" indent="-342900" algn="r" rtl="1">
              <a:lnSpc>
                <a:spcPct val="107000"/>
              </a:lnSpc>
              <a:spcAft>
                <a:spcPts val="0"/>
              </a:spcAft>
              <a:buFont typeface="Symbol" panose="05050102010706020507" pitchFamily="18" charset="2"/>
              <a:buBlip>
                <a:blip r:embed="rId3"/>
              </a:buBlip>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المنطقة المفتوحة كلما كانت أكبر هذا يدل على وعينا واكتشافنا الحقيقي لذواتنا.</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0"/>
              </a:spcAft>
              <a:buFont typeface="Symbol" panose="05050102010706020507" pitchFamily="18" charset="2"/>
              <a:buBlip>
                <a:blip r:embed="rId3"/>
              </a:buBlip>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أما كبر المنطقة العمياء يدل على عدم تقبلنا للنصيحة من الآخرين وبعدهم عنا.</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0"/>
              </a:spcAft>
              <a:buFont typeface="Symbol" panose="05050102010706020507" pitchFamily="18" charset="2"/>
              <a:buBlip>
                <a:blip r:embed="rId3"/>
              </a:buBlip>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وكبر منطقة المخبأ أو المخفية تعني ضعف علاقاتنا مع الآخرين.</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Font typeface="Symbol" panose="05050102010706020507" pitchFamily="18" charset="2"/>
              <a:buBlip>
                <a:blip r:embed="rId3"/>
              </a:buBlip>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وكبر منطقة المجهول يعني أن خبرتنا بذواتنا وبمن حولنا ضعيفة.</a:t>
            </a:r>
            <a:endParaRPr lang="en-US"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4" name="صورة 13"/>
          <p:cNvPicPr/>
          <p:nvPr/>
        </p:nvPicPr>
        <p:blipFill rotWithShape="1">
          <a:blip r:embed="rId4" cstate="print">
            <a:extLst>
              <a:ext uri="{28A0092B-C50C-407E-A947-70E740481C1C}">
                <a14:useLocalDpi xmlns:a14="http://schemas.microsoft.com/office/drawing/2010/main" val="0"/>
              </a:ext>
            </a:extLst>
          </a:blip>
          <a:srcRect l="5633" t="8449" r="12307" b="9887"/>
          <a:stretch/>
        </p:blipFill>
        <p:spPr bwMode="auto">
          <a:xfrm>
            <a:off x="4181983" y="2586275"/>
            <a:ext cx="3828032" cy="380996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592285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a:t>
            </a:fld>
            <a:endParaRPr lang="en-US" sz="1600" b="1" dirty="0">
              <a:solidFill>
                <a:schemeClr val="bg1"/>
              </a:solidFill>
              <a:effectLst>
                <a:outerShdw blurRad="38100" dist="38100" dir="2700000" algn="tl">
                  <a:srgbClr val="000000">
                    <a:alpha val="43137"/>
                  </a:srgbClr>
                </a:outerShdw>
              </a:effectLst>
            </a:endParaRPr>
          </a:p>
        </p:txBody>
      </p:sp>
      <p:sp>
        <p:nvSpPr>
          <p:cNvPr id="31" name="TextBox 30">
            <a:extLst>
              <a:ext uri="{FF2B5EF4-FFF2-40B4-BE49-F238E27FC236}">
                <a16:creationId xmlns="" xmlns:a16="http://schemas.microsoft.com/office/drawing/2014/main" id="{1164F886-32C9-418D-BCF5-03FB8038D70B}"/>
              </a:ext>
            </a:extLst>
          </p:cNvPr>
          <p:cNvSpPr txBox="1"/>
          <p:nvPr/>
        </p:nvSpPr>
        <p:spPr>
          <a:xfrm>
            <a:off x="3048000" y="-193286"/>
            <a:ext cx="6096000" cy="769441"/>
          </a:xfrm>
          <a:prstGeom prst="rect">
            <a:avLst/>
          </a:prstGeom>
          <a:noFill/>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ar-EG" sz="3200" b="0" i="0" u="none" strike="noStrike" kern="1200" cap="none" spc="0" normalizeH="0" baseline="0" noProof="0" dirty="0">
                <a:ln>
                  <a:noFill/>
                </a:ln>
                <a:solidFill>
                  <a:schemeClr val="bg1"/>
                </a:solidFill>
                <a:uLnTx/>
                <a:uFillTx/>
                <a:latin typeface="Adobe Arabic" panose="02040503050201020203" pitchFamily="18" charset="-78"/>
                <a:cs typeface="Adobe Arabic" panose="02040503050201020203" pitchFamily="18" charset="-78"/>
              </a:rPr>
              <a:t>محتويات البرنامج التدريبي</a:t>
            </a:r>
          </a:p>
        </p:txBody>
      </p:sp>
      <p:sp>
        <p:nvSpPr>
          <p:cNvPr id="2" name="Footer Placeholder 1">
            <a:extLst>
              <a:ext uri="{FF2B5EF4-FFF2-40B4-BE49-F238E27FC236}">
                <a16:creationId xmlns="" xmlns:a16="http://schemas.microsoft.com/office/drawing/2014/main" id="{C12C074E-3C37-4199-9CD0-8A593CF7A829}"/>
              </a:ext>
            </a:extLst>
          </p:cNvPr>
          <p:cNvSpPr>
            <a:spLocks noGrp="1"/>
          </p:cNvSpPr>
          <p:nvPr>
            <p:ph type="ftr" sz="quarter" idx="11"/>
          </p:nvPr>
        </p:nvSpPr>
        <p:spPr>
          <a:xfrm>
            <a:off x="4038599" y="6574519"/>
            <a:ext cx="411480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19" name="Google Shape;3096;p60">
            <a:extLst>
              <a:ext uri="{FF2B5EF4-FFF2-40B4-BE49-F238E27FC236}">
                <a16:creationId xmlns="" xmlns:a16="http://schemas.microsoft.com/office/drawing/2014/main" id="{C5E4C525-E023-4FAF-9380-0B5D8F4DBA97}"/>
              </a:ext>
            </a:extLst>
          </p:cNvPr>
          <p:cNvSpPr/>
          <p:nvPr/>
        </p:nvSpPr>
        <p:spPr>
          <a:xfrm>
            <a:off x="2513101" y="1574967"/>
            <a:ext cx="1636958" cy="1132561"/>
          </a:xfrm>
          <a:prstGeom prst="roundRect">
            <a:avLst>
              <a:gd name="adj" fmla="val 21572"/>
            </a:avLst>
          </a:prstGeom>
          <a:solidFill>
            <a:srgbClr val="3C88A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defTabSz="914400" rtl="1">
              <a:buClr>
                <a:srgbClr val="000000"/>
              </a:buClr>
            </a:pP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اليوم</a:t>
            </a:r>
            <a:b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b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الثالث</a:t>
            </a:r>
            <a:endParaRPr kumimoji="0" sz="2400" b="1" i="0" u="none" strike="noStrike" kern="0" cap="none" spc="0" normalizeH="0" baseline="0" noProof="0" dirty="0">
              <a:ln>
                <a:noFill/>
              </a:ln>
              <a:solidFill>
                <a:schemeClr val="bg1"/>
              </a:solidFill>
              <a:effectLst/>
              <a:uLnTx/>
              <a:uFillTx/>
              <a:latin typeface="Roboto"/>
              <a:ea typeface="Roboto"/>
              <a:cs typeface="+mj-cs"/>
              <a:sym typeface="Roboto"/>
            </a:endParaRPr>
          </a:p>
        </p:txBody>
      </p:sp>
      <p:sp>
        <p:nvSpPr>
          <p:cNvPr id="24" name="Google Shape;3097;p60">
            <a:extLst>
              <a:ext uri="{FF2B5EF4-FFF2-40B4-BE49-F238E27FC236}">
                <a16:creationId xmlns="" xmlns:a16="http://schemas.microsoft.com/office/drawing/2014/main" id="{8B3C79CB-2DFB-494F-BBC2-A3E0233AC3DC}"/>
              </a:ext>
            </a:extLst>
          </p:cNvPr>
          <p:cNvSpPr/>
          <p:nvPr/>
        </p:nvSpPr>
        <p:spPr>
          <a:xfrm>
            <a:off x="4415309" y="1574967"/>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defTabSz="914400" rtl="1">
              <a:buClr>
                <a:srgbClr val="000000"/>
              </a:buClr>
            </a:pP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اليوم</a:t>
            </a:r>
            <a:b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b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الثاني</a:t>
            </a:r>
            <a:endParaRPr kumimoji="0" sz="2400" b="1" i="0" u="none" strike="noStrike" kern="0" cap="none" spc="0" normalizeH="0" baseline="0" noProof="0" dirty="0">
              <a:ln>
                <a:noFill/>
              </a:ln>
              <a:solidFill>
                <a:srgbClr val="000000"/>
              </a:solidFill>
              <a:effectLst/>
              <a:uLnTx/>
              <a:uFillTx/>
              <a:latin typeface="Roboto"/>
              <a:ea typeface="Roboto"/>
              <a:cs typeface="+mj-cs"/>
              <a:sym typeface="Roboto"/>
            </a:endParaRPr>
          </a:p>
        </p:txBody>
      </p:sp>
      <p:sp>
        <p:nvSpPr>
          <p:cNvPr id="29" name="Google Shape;3098;p60">
            <a:extLst>
              <a:ext uri="{FF2B5EF4-FFF2-40B4-BE49-F238E27FC236}">
                <a16:creationId xmlns="" xmlns:a16="http://schemas.microsoft.com/office/drawing/2014/main" id="{3E3F3511-C271-451C-BFD1-EEF0BD527B5D}"/>
              </a:ext>
            </a:extLst>
          </p:cNvPr>
          <p:cNvSpPr/>
          <p:nvPr/>
        </p:nvSpPr>
        <p:spPr>
          <a:xfrm>
            <a:off x="6317517" y="1574967"/>
            <a:ext cx="1636958" cy="1132561"/>
          </a:xfrm>
          <a:prstGeom prst="roundRect">
            <a:avLst>
              <a:gd name="adj" fmla="val 21572"/>
            </a:avLst>
          </a:prstGeom>
          <a:solidFill>
            <a:srgbClr val="3C88A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اليوم</a:t>
            </a:r>
            <a:b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b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الأول</a:t>
            </a:r>
          </a:p>
        </p:txBody>
      </p:sp>
      <p:sp>
        <p:nvSpPr>
          <p:cNvPr id="33" name="Google Shape;3103;p60">
            <a:extLst>
              <a:ext uri="{FF2B5EF4-FFF2-40B4-BE49-F238E27FC236}">
                <a16:creationId xmlns="" xmlns:a16="http://schemas.microsoft.com/office/drawing/2014/main" id="{3C62E6A9-3AF9-443C-9BA0-BD4863C74E41}"/>
              </a:ext>
            </a:extLst>
          </p:cNvPr>
          <p:cNvSpPr/>
          <p:nvPr/>
        </p:nvSpPr>
        <p:spPr>
          <a:xfrm>
            <a:off x="2513101" y="2944255"/>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defRPr/>
            </a:pPr>
            <a:r>
              <a:rPr lang="ar-SY" b="1" dirty="0">
                <a:cs typeface="+mj-cs"/>
                <a:sym typeface="Roboto"/>
              </a:rPr>
              <a:t>إدارة الشكاوى</a:t>
            </a:r>
            <a:endParaRPr b="1" dirty="0">
              <a:cs typeface="+mj-cs"/>
              <a:sym typeface="Roboto"/>
            </a:endParaRPr>
          </a:p>
        </p:txBody>
      </p:sp>
      <p:sp>
        <p:nvSpPr>
          <p:cNvPr id="34" name="Google Shape;3104;p60">
            <a:extLst>
              <a:ext uri="{FF2B5EF4-FFF2-40B4-BE49-F238E27FC236}">
                <a16:creationId xmlns="" xmlns:a16="http://schemas.microsoft.com/office/drawing/2014/main" id="{11DC44B6-1494-4D50-B6F2-295EB36F1C2E}"/>
              </a:ext>
            </a:extLst>
          </p:cNvPr>
          <p:cNvSpPr/>
          <p:nvPr/>
        </p:nvSpPr>
        <p:spPr>
          <a:xfrm>
            <a:off x="4415309" y="2944255"/>
            <a:ext cx="1636958" cy="1132561"/>
          </a:xfrm>
          <a:prstGeom prst="roundRect">
            <a:avLst>
              <a:gd name="adj" fmla="val 21572"/>
            </a:avLst>
          </a:prstGeom>
          <a:solidFill>
            <a:srgbClr val="3C88A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rtl="1">
              <a:buClr>
                <a:srgbClr val="000000"/>
              </a:buClr>
              <a:defRPr/>
            </a:pPr>
            <a:r>
              <a:rPr lang="ar-SY" b="1" kern="0" dirty="0">
                <a:solidFill>
                  <a:schemeClr val="bg1"/>
                </a:solidFill>
                <a:latin typeface="Roboto"/>
                <a:ea typeface="Roboto"/>
                <a:cs typeface="+mj-cs"/>
                <a:sym typeface="Roboto"/>
              </a:rPr>
              <a:t>الاتصال الفعال</a:t>
            </a:r>
            <a:endParaRPr b="1" kern="0" dirty="0">
              <a:solidFill>
                <a:schemeClr val="bg1"/>
              </a:solidFill>
              <a:latin typeface="Roboto"/>
              <a:ea typeface="Roboto"/>
              <a:cs typeface="+mj-cs"/>
              <a:sym typeface="Roboto"/>
            </a:endParaRPr>
          </a:p>
        </p:txBody>
      </p:sp>
      <p:sp>
        <p:nvSpPr>
          <p:cNvPr id="35" name="Google Shape;3105;p60">
            <a:extLst>
              <a:ext uri="{FF2B5EF4-FFF2-40B4-BE49-F238E27FC236}">
                <a16:creationId xmlns="" xmlns:a16="http://schemas.microsoft.com/office/drawing/2014/main" id="{03040F5E-77F7-4C1D-9DCE-78D98281FE49}"/>
              </a:ext>
            </a:extLst>
          </p:cNvPr>
          <p:cNvSpPr/>
          <p:nvPr/>
        </p:nvSpPr>
        <p:spPr>
          <a:xfrm>
            <a:off x="6317517" y="2944255"/>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defRPr/>
            </a:pPr>
            <a:r>
              <a:rPr lang="ar-SY" b="1" dirty="0">
                <a:cs typeface="+mj-cs"/>
              </a:rPr>
              <a:t>الإدارة</a:t>
            </a:r>
            <a:endParaRPr kumimoji="0" b="1" i="0" u="none" strike="noStrike" kern="0" cap="none" spc="0" normalizeH="0" baseline="0" noProof="0" dirty="0">
              <a:ln>
                <a:noFill/>
              </a:ln>
              <a:effectLst/>
              <a:uLnTx/>
              <a:uFillTx/>
              <a:latin typeface="Roboto"/>
              <a:ea typeface="Roboto"/>
              <a:cs typeface="+mj-cs"/>
              <a:sym typeface="Roboto"/>
            </a:endParaRPr>
          </a:p>
        </p:txBody>
      </p:sp>
      <p:sp>
        <p:nvSpPr>
          <p:cNvPr id="36" name="Google Shape;3106;p60">
            <a:extLst>
              <a:ext uri="{FF2B5EF4-FFF2-40B4-BE49-F238E27FC236}">
                <a16:creationId xmlns="" xmlns:a16="http://schemas.microsoft.com/office/drawing/2014/main" id="{981897C0-85EB-4BA4-B33C-7A6BE60646DA}"/>
              </a:ext>
            </a:extLst>
          </p:cNvPr>
          <p:cNvSpPr/>
          <p:nvPr/>
        </p:nvSpPr>
        <p:spPr>
          <a:xfrm>
            <a:off x="8219724" y="2944255"/>
            <a:ext cx="1636958" cy="1132561"/>
          </a:xfrm>
          <a:prstGeom prst="roundRect">
            <a:avLst>
              <a:gd name="adj" fmla="val 21572"/>
            </a:avLst>
          </a:prstGeom>
          <a:solidFill>
            <a:srgbClr val="3C88A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الجلسة</a:t>
            </a:r>
            <a:b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b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الأولى</a:t>
            </a:r>
            <a:endParaRPr kumimoji="0" sz="2400" b="1" i="0" u="none" strike="noStrike" kern="0" cap="none" spc="0" normalizeH="0" baseline="0" noProof="0" dirty="0">
              <a:ln>
                <a:noFill/>
              </a:ln>
              <a:solidFill>
                <a:schemeClr val="bg1"/>
              </a:solidFill>
              <a:effectLst/>
              <a:uLnTx/>
              <a:uFillTx/>
              <a:latin typeface="Roboto"/>
              <a:ea typeface="Roboto"/>
              <a:cs typeface="+mj-cs"/>
              <a:sym typeface="Roboto"/>
            </a:endParaRPr>
          </a:p>
        </p:txBody>
      </p:sp>
      <p:sp>
        <p:nvSpPr>
          <p:cNvPr id="38" name="Google Shape;3110;p60">
            <a:extLst>
              <a:ext uri="{FF2B5EF4-FFF2-40B4-BE49-F238E27FC236}">
                <a16:creationId xmlns="" xmlns:a16="http://schemas.microsoft.com/office/drawing/2014/main" id="{6B5F2A0A-8446-495D-B743-D172F9E5882A}"/>
              </a:ext>
            </a:extLst>
          </p:cNvPr>
          <p:cNvSpPr/>
          <p:nvPr/>
        </p:nvSpPr>
        <p:spPr>
          <a:xfrm>
            <a:off x="2513101" y="4313543"/>
            <a:ext cx="1636958" cy="1132561"/>
          </a:xfrm>
          <a:prstGeom prst="roundRect">
            <a:avLst>
              <a:gd name="adj" fmla="val 21572"/>
            </a:avLst>
          </a:prstGeom>
          <a:solidFill>
            <a:srgbClr val="3C88A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rtl="1">
              <a:buClr>
                <a:srgbClr val="000000"/>
              </a:buClr>
              <a:defRPr/>
            </a:pPr>
            <a:r>
              <a:rPr lang="ar-SY" b="1" kern="0" dirty="0">
                <a:solidFill>
                  <a:schemeClr val="bg1"/>
                </a:solidFill>
                <a:latin typeface="Roboto"/>
                <a:ea typeface="Roboto"/>
                <a:cs typeface="+mj-cs"/>
                <a:sym typeface="Roboto"/>
              </a:rPr>
              <a:t>تحليل المشكلات واتخاذ القرارات</a:t>
            </a:r>
            <a:endParaRPr b="1" kern="0" dirty="0">
              <a:solidFill>
                <a:schemeClr val="bg1"/>
              </a:solidFill>
              <a:latin typeface="Roboto"/>
              <a:ea typeface="Roboto"/>
              <a:cs typeface="+mj-cs"/>
              <a:sym typeface="Roboto"/>
            </a:endParaRPr>
          </a:p>
        </p:txBody>
      </p:sp>
      <p:sp>
        <p:nvSpPr>
          <p:cNvPr id="39" name="Google Shape;3111;p60">
            <a:extLst>
              <a:ext uri="{FF2B5EF4-FFF2-40B4-BE49-F238E27FC236}">
                <a16:creationId xmlns="" xmlns:a16="http://schemas.microsoft.com/office/drawing/2014/main" id="{89BEAACD-86C7-45AC-A927-6133DF552722}"/>
              </a:ext>
            </a:extLst>
          </p:cNvPr>
          <p:cNvSpPr/>
          <p:nvPr/>
        </p:nvSpPr>
        <p:spPr>
          <a:xfrm>
            <a:off x="4415309" y="4313543"/>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buSzPts val="1100"/>
              <a:defRPr/>
            </a:pPr>
            <a:r>
              <a:rPr lang="ar-SY" b="1" dirty="0"/>
              <a:t>نموج الإسلام في التعامل مع المرؤوسين</a:t>
            </a:r>
            <a:endParaRPr b="1" dirty="0">
              <a:cs typeface="+mj-cs"/>
              <a:sym typeface="Roboto"/>
            </a:endParaRPr>
          </a:p>
        </p:txBody>
      </p:sp>
      <p:sp>
        <p:nvSpPr>
          <p:cNvPr id="40" name="Google Shape;3112;p60">
            <a:extLst>
              <a:ext uri="{FF2B5EF4-FFF2-40B4-BE49-F238E27FC236}">
                <a16:creationId xmlns="" xmlns:a16="http://schemas.microsoft.com/office/drawing/2014/main" id="{001B2770-0752-4A0F-80D6-7088BD722AFF}"/>
              </a:ext>
            </a:extLst>
          </p:cNvPr>
          <p:cNvSpPr/>
          <p:nvPr/>
        </p:nvSpPr>
        <p:spPr>
          <a:xfrm>
            <a:off x="6317517" y="4313543"/>
            <a:ext cx="1636958" cy="1132561"/>
          </a:xfrm>
          <a:prstGeom prst="roundRect">
            <a:avLst>
              <a:gd name="adj" fmla="val 21572"/>
            </a:avLst>
          </a:prstGeom>
          <a:solidFill>
            <a:srgbClr val="3C88A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defRPr/>
            </a:pPr>
            <a:r>
              <a:rPr lang="ar-SY" b="1" kern="0" dirty="0">
                <a:solidFill>
                  <a:schemeClr val="bg1"/>
                </a:solidFill>
                <a:latin typeface="Roboto"/>
                <a:ea typeface="Roboto"/>
                <a:cs typeface="+mj-cs"/>
                <a:sym typeface="Roboto"/>
              </a:rPr>
              <a:t>أنماط الموظفين والتعامل معهم</a:t>
            </a:r>
            <a:endParaRPr kumimoji="0" b="1" i="0" u="none" strike="noStrike" kern="0" cap="none" spc="0" normalizeH="0" baseline="0" noProof="0" dirty="0">
              <a:ln>
                <a:noFill/>
              </a:ln>
              <a:solidFill>
                <a:schemeClr val="bg1"/>
              </a:solidFill>
              <a:effectLst/>
              <a:uLnTx/>
              <a:uFillTx/>
              <a:latin typeface="Roboto"/>
              <a:ea typeface="Roboto"/>
              <a:cs typeface="+mj-cs"/>
              <a:sym typeface="Roboto"/>
            </a:endParaRPr>
          </a:p>
        </p:txBody>
      </p:sp>
      <p:sp>
        <p:nvSpPr>
          <p:cNvPr id="41" name="Google Shape;3113;p60">
            <a:extLst>
              <a:ext uri="{FF2B5EF4-FFF2-40B4-BE49-F238E27FC236}">
                <a16:creationId xmlns="" xmlns:a16="http://schemas.microsoft.com/office/drawing/2014/main" id="{1BD0FBBB-9272-4BC4-AC75-35FD30FB1AD5}"/>
              </a:ext>
            </a:extLst>
          </p:cNvPr>
          <p:cNvSpPr/>
          <p:nvPr/>
        </p:nvSpPr>
        <p:spPr>
          <a:xfrm>
            <a:off x="8219724" y="4313543"/>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الجلسة</a:t>
            </a:r>
            <a:b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b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الثانية</a:t>
            </a:r>
            <a:endParaRPr kumimoji="0" sz="2400" b="1" i="0" u="none" strike="noStrike" kern="0" cap="none" spc="0" normalizeH="0" baseline="0" noProof="0" dirty="0">
              <a:ln>
                <a:noFill/>
              </a:ln>
              <a:solidFill>
                <a:srgbClr val="000000"/>
              </a:solidFill>
              <a:effectLst/>
              <a:uLnTx/>
              <a:uFillTx/>
              <a:latin typeface="Roboto"/>
              <a:ea typeface="Roboto"/>
              <a:cs typeface="+mj-cs"/>
              <a:sym typeface="Roboto"/>
            </a:endParaRPr>
          </a:p>
        </p:txBody>
      </p:sp>
    </p:spTree>
    <p:extLst>
      <p:ext uri="{BB962C8B-B14F-4D97-AF65-F5344CB8AC3E}">
        <p14:creationId xmlns:p14="http://schemas.microsoft.com/office/powerpoint/2010/main" val="2959978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ppt_x"/>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par>
                          <p:cTn id="52" fill="hold">
                            <p:stCondLst>
                              <p:cond delay="500"/>
                            </p:stCondLst>
                            <p:childTnLst>
                              <p:par>
                                <p:cTn id="53" presetID="2" presetClass="entr" presetSubtype="4"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ppt_x"/>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4"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ppt_x"/>
                                          </p:val>
                                        </p:tav>
                                        <p:tav tm="100000">
                                          <p:val>
                                            <p:strVal val="#ppt_x"/>
                                          </p:val>
                                        </p:tav>
                                      </p:tavLst>
                                    </p:anim>
                                    <p:anim calcmode="lin" valueType="num">
                                      <p:cBhvr additive="base">
                                        <p:cTn id="6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9" grpId="0" animBg="1"/>
      <p:bldP spid="33" grpId="0" animBg="1"/>
      <p:bldP spid="34" grpId="0" animBg="1"/>
      <p:bldP spid="35" grpId="0" animBg="1"/>
      <p:bldP spid="36" grpId="0" animBg="1"/>
      <p:bldP spid="38" grpId="0" animBg="1"/>
      <p:bldP spid="39" grpId="0" animBg="1"/>
      <p:bldP spid="40" grpId="0" animBg="1"/>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الأنماط المختلفة للموظفين وطرق التعامل مع كل نمط</a:t>
            </a: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6221935" y="869064"/>
            <a:ext cx="3940502" cy="523220"/>
          </a:xfrm>
          <a:prstGeom prst="rect">
            <a:avLst/>
          </a:prstGeom>
        </p:spPr>
        <p:txBody>
          <a:bodyPr wrap="none">
            <a:spAutoFit/>
          </a:bodyPr>
          <a:lstStyle/>
          <a:p>
            <a:r>
              <a:rPr lang="ar-SA" sz="2800" dirty="0">
                <a:solidFill>
                  <a:srgbClr val="C00000"/>
                </a:solidFill>
                <a:latin typeface="Times New Roman" panose="02020603050405020304" pitchFamily="18" charset="0"/>
                <a:ea typeface="Calibri" panose="020F0502020204030204" pitchFamily="34" charset="0"/>
                <a:cs typeface="Sakkal Majalla" panose="02000000000000000000" pitchFamily="2" charset="-78"/>
              </a:rPr>
              <a:t>تتكون شخصية الإنسان من مزيج من: </a:t>
            </a:r>
            <a:endParaRPr lang="ar-SY" sz="2800" dirty="0">
              <a:solidFill>
                <a:srgbClr val="C00000"/>
              </a:solidFill>
            </a:endParaRPr>
          </a:p>
        </p:txBody>
      </p:sp>
      <p:sp>
        <p:nvSpPr>
          <p:cNvPr id="14" name="شكل بيضاوي 13"/>
          <p:cNvSpPr/>
          <p:nvPr/>
        </p:nvSpPr>
        <p:spPr>
          <a:xfrm>
            <a:off x="2067340" y="1421903"/>
            <a:ext cx="1695252" cy="1695252"/>
          </a:xfrm>
          <a:prstGeom prst="ellipse">
            <a:avLst/>
          </a:prstGeom>
          <a:solidFill>
            <a:schemeClr val="accent6">
              <a:lumMod val="40000"/>
              <a:lumOff val="60000"/>
            </a:schemeClr>
          </a:soli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الميول </a:t>
            </a:r>
          </a:p>
        </p:txBody>
      </p:sp>
      <p:sp>
        <p:nvSpPr>
          <p:cNvPr id="15" name="شكل بيضاوي 14"/>
          <p:cNvSpPr/>
          <p:nvPr/>
        </p:nvSpPr>
        <p:spPr>
          <a:xfrm>
            <a:off x="2067340" y="2914278"/>
            <a:ext cx="1695252" cy="1695252"/>
          </a:xfrm>
          <a:prstGeom prst="ellipse">
            <a:avLst/>
          </a:prstGeom>
          <a:solidFill>
            <a:schemeClr val="accent6">
              <a:lumMod val="60000"/>
              <a:lumOff val="40000"/>
            </a:schemeClr>
          </a:solidFill>
        </p:spPr>
        <p:style>
          <a:lnRef idx="0">
            <a:schemeClr val="accent1"/>
          </a:lnRef>
          <a:fillRef idx="3">
            <a:schemeClr val="accent1"/>
          </a:fillRef>
          <a:effectRef idx="3">
            <a:schemeClr val="accent1"/>
          </a:effectRef>
          <a:fontRef idx="minor">
            <a:schemeClr val="lt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الآراء والعقائد والأفكار</a:t>
            </a:r>
          </a:p>
        </p:txBody>
      </p:sp>
      <p:sp>
        <p:nvSpPr>
          <p:cNvPr id="16" name="شكل بيضاوي 15"/>
          <p:cNvSpPr/>
          <p:nvPr/>
        </p:nvSpPr>
        <p:spPr>
          <a:xfrm>
            <a:off x="2067340" y="4517471"/>
            <a:ext cx="1695252" cy="1695252"/>
          </a:xfrm>
          <a:prstGeom prst="ellipse">
            <a:avLst/>
          </a:prstGeom>
          <a:solidFill>
            <a:schemeClr val="accent6">
              <a:lumMod val="75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المشاعر و  الأحاسيس</a:t>
            </a:r>
          </a:p>
        </p:txBody>
      </p:sp>
      <p:sp>
        <p:nvSpPr>
          <p:cNvPr id="18" name="شكل بيضاوي 17"/>
          <p:cNvSpPr/>
          <p:nvPr/>
        </p:nvSpPr>
        <p:spPr>
          <a:xfrm>
            <a:off x="5181261" y="1494281"/>
            <a:ext cx="1695252" cy="1695252"/>
          </a:xfrm>
          <a:prstGeom prst="ellipse">
            <a:avLst/>
          </a:prstGeom>
          <a:solidFill>
            <a:schemeClr val="accent4">
              <a:lumMod val="60000"/>
              <a:lumOff val="40000"/>
            </a:schemeClr>
          </a:soli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العادات</a:t>
            </a:r>
          </a:p>
        </p:txBody>
      </p:sp>
      <p:sp>
        <p:nvSpPr>
          <p:cNvPr id="19" name="شكل بيضاوي 18"/>
          <p:cNvSpPr/>
          <p:nvPr/>
        </p:nvSpPr>
        <p:spPr>
          <a:xfrm>
            <a:off x="5181261" y="2988410"/>
            <a:ext cx="1695252" cy="1695252"/>
          </a:xfrm>
          <a:prstGeom prst="ellipse">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العواطف</a:t>
            </a:r>
          </a:p>
        </p:txBody>
      </p:sp>
      <p:sp>
        <p:nvSpPr>
          <p:cNvPr id="20" name="شكل بيضاوي 19"/>
          <p:cNvSpPr/>
          <p:nvPr/>
        </p:nvSpPr>
        <p:spPr>
          <a:xfrm>
            <a:off x="5181261" y="4538535"/>
            <a:ext cx="1695252" cy="1695252"/>
          </a:xfrm>
          <a:prstGeom prst="ellipse">
            <a:avLst/>
          </a:prstGeom>
          <a:solidFill>
            <a:schemeClr val="accent4">
              <a:lumMod val="50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القدرات</a:t>
            </a:r>
          </a:p>
        </p:txBody>
      </p:sp>
      <p:sp>
        <p:nvSpPr>
          <p:cNvPr id="21" name="شكل بيضاوي 20"/>
          <p:cNvSpPr/>
          <p:nvPr/>
        </p:nvSpPr>
        <p:spPr>
          <a:xfrm>
            <a:off x="8295182" y="1521535"/>
            <a:ext cx="1695252" cy="1695252"/>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الدوافع</a:t>
            </a:r>
          </a:p>
        </p:txBody>
      </p:sp>
      <p:sp>
        <p:nvSpPr>
          <p:cNvPr id="22" name="شكل بيضاوي 21"/>
          <p:cNvSpPr/>
          <p:nvPr/>
        </p:nvSpPr>
        <p:spPr>
          <a:xfrm>
            <a:off x="8295182" y="3013910"/>
            <a:ext cx="1695252" cy="1695252"/>
          </a:xfrm>
          <a:prstGeom prst="ellipse">
            <a:avLst/>
          </a:prstGeom>
        </p:spPr>
        <p:style>
          <a:lnRef idx="0">
            <a:schemeClr val="accent1"/>
          </a:lnRef>
          <a:fillRef idx="3">
            <a:schemeClr val="accent1"/>
          </a:fillRef>
          <a:effectRef idx="3">
            <a:schemeClr val="accent1"/>
          </a:effectRef>
          <a:fontRef idx="minor">
            <a:schemeClr val="lt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العقل</a:t>
            </a:r>
          </a:p>
        </p:txBody>
      </p:sp>
      <p:sp>
        <p:nvSpPr>
          <p:cNvPr id="23" name="شكل بيضاوي 22"/>
          <p:cNvSpPr/>
          <p:nvPr/>
        </p:nvSpPr>
        <p:spPr>
          <a:xfrm>
            <a:off x="8295182" y="4564035"/>
            <a:ext cx="1695252" cy="1695252"/>
          </a:xfrm>
          <a:prstGeom prst="ellipse">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ar-SY" sz="2400" dirty="0">
                <a:solidFill>
                  <a:schemeClr val="bg1"/>
                </a:solidFill>
                <a:latin typeface="Adobe Arabic" panose="02040503050201020203" pitchFamily="18" charset="-78"/>
                <a:cs typeface="Adobe Arabic" panose="02040503050201020203" pitchFamily="18" charset="-78"/>
              </a:rPr>
              <a:t>الاستعدادات</a:t>
            </a:r>
          </a:p>
        </p:txBody>
      </p:sp>
    </p:spTree>
    <p:extLst>
      <p:ext uri="{BB962C8B-B14F-4D97-AF65-F5344CB8AC3E}">
        <p14:creationId xmlns:p14="http://schemas.microsoft.com/office/powerpoint/2010/main" val="32938990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5" grpId="0" animBg="1"/>
      <p:bldP spid="16" grpId="0" animBg="1"/>
      <p:bldP spid="18" grpId="0" animBg="1"/>
      <p:bldP spid="19" grpId="0" animBg="1"/>
      <p:bldP spid="20" grpId="0" animBg="1"/>
      <p:bldP spid="21" grpId="0" animBg="1"/>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مستطيل 3"/>
          <p:cNvSpPr/>
          <p:nvPr/>
        </p:nvSpPr>
        <p:spPr>
          <a:xfrm>
            <a:off x="4598895" y="2986828"/>
            <a:ext cx="6233784" cy="1083374"/>
          </a:xfrm>
          <a:prstGeom prst="rect">
            <a:avLst/>
          </a:prstGeom>
        </p:spPr>
        <p:txBody>
          <a:bodyPr wrap="square">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ابحث عن أكثر أنماط المتدربين شيوعاً وتحدث عن صفاتهم وطرق التعامل معهم</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صورة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48374" y="1446498"/>
            <a:ext cx="3218330" cy="4164034"/>
          </a:xfrm>
          <a:prstGeom prst="rect">
            <a:avLst/>
          </a:prstGeom>
        </p:spPr>
      </p:pic>
    </p:spTree>
    <p:extLst>
      <p:ext uri="{BB962C8B-B14F-4D97-AF65-F5344CB8AC3E}">
        <p14:creationId xmlns:p14="http://schemas.microsoft.com/office/powerpoint/2010/main" val="41944685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أنواع المرؤوسين وصفاتهم السلوكية والطرق المناسبة للتعامل معهم</a:t>
            </a: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1743"/>
          <p:cNvGrpSpPr>
            <a:grpSpLocks/>
          </p:cNvGrpSpPr>
          <p:nvPr/>
        </p:nvGrpSpPr>
        <p:grpSpPr bwMode="auto">
          <a:xfrm>
            <a:off x="2362200" y="1447100"/>
            <a:ext cx="7467600" cy="3963800"/>
            <a:chOff x="0" y="0"/>
            <a:chExt cx="57315" cy="30422"/>
          </a:xfrm>
        </p:grpSpPr>
        <p:pic>
          <p:nvPicPr>
            <p:cNvPr id="11"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315" cy="30422"/>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745"/>
            <p:cNvSpPr txBox="1">
              <a:spLocks noChangeArrowheads="1"/>
            </p:cNvSpPr>
            <p:nvPr/>
          </p:nvSpPr>
          <p:spPr bwMode="auto">
            <a:xfrm>
              <a:off x="40758" y="1361"/>
              <a:ext cx="5156" cy="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 Box 1746"/>
            <p:cNvSpPr txBox="1">
              <a:spLocks noChangeArrowheads="1"/>
            </p:cNvSpPr>
            <p:nvPr/>
          </p:nvSpPr>
          <p:spPr bwMode="auto">
            <a:xfrm>
              <a:off x="43774" y="22860"/>
              <a:ext cx="5156" cy="4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 Box 1747"/>
            <p:cNvSpPr txBox="1">
              <a:spLocks noChangeArrowheads="1"/>
            </p:cNvSpPr>
            <p:nvPr/>
          </p:nvSpPr>
          <p:spPr bwMode="auto">
            <a:xfrm>
              <a:off x="25875" y="14202"/>
              <a:ext cx="5156" cy="4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 Box 1827"/>
            <p:cNvSpPr txBox="1">
              <a:spLocks noChangeArrowheads="1"/>
            </p:cNvSpPr>
            <p:nvPr/>
          </p:nvSpPr>
          <p:spPr bwMode="auto">
            <a:xfrm>
              <a:off x="7879" y="22860"/>
              <a:ext cx="5156" cy="4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 Box 1828"/>
            <p:cNvSpPr txBox="1">
              <a:spLocks noChangeArrowheads="1"/>
            </p:cNvSpPr>
            <p:nvPr/>
          </p:nvSpPr>
          <p:spPr bwMode="auto">
            <a:xfrm>
              <a:off x="10992" y="680"/>
              <a:ext cx="5155" cy="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5</a:t>
              </a:r>
              <a:endParaRPr lang="en-US"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Text Box 1829"/>
            <p:cNvSpPr txBox="1">
              <a:spLocks noChangeArrowheads="1"/>
            </p:cNvSpPr>
            <p:nvPr/>
          </p:nvSpPr>
          <p:spPr bwMode="auto">
            <a:xfrm>
              <a:off x="44455" y="4280"/>
              <a:ext cx="9333" cy="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b="1"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الموظف العصبي</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Text Box 1830"/>
            <p:cNvSpPr txBox="1">
              <a:spLocks noChangeArrowheads="1"/>
            </p:cNvSpPr>
            <p:nvPr/>
          </p:nvSpPr>
          <p:spPr bwMode="auto">
            <a:xfrm>
              <a:off x="34244" y="18428"/>
              <a:ext cx="9333" cy="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b="1"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الموظف فائق الحساسية</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 Box 1831"/>
            <p:cNvSpPr txBox="1">
              <a:spLocks noChangeArrowheads="1"/>
            </p:cNvSpPr>
            <p:nvPr/>
          </p:nvSpPr>
          <p:spPr bwMode="auto">
            <a:xfrm>
              <a:off x="23930" y="4669"/>
              <a:ext cx="9332" cy="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b="1"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الموظف المجادل</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Text Box 1832"/>
            <p:cNvSpPr txBox="1">
              <a:spLocks noChangeArrowheads="1"/>
            </p:cNvSpPr>
            <p:nvPr/>
          </p:nvSpPr>
          <p:spPr bwMode="auto">
            <a:xfrm>
              <a:off x="13624" y="16896"/>
              <a:ext cx="9333" cy="1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b="1"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موظف العلاوة والمكافأة</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Text Box 1833"/>
            <p:cNvSpPr txBox="1">
              <a:spLocks noChangeArrowheads="1"/>
            </p:cNvSpPr>
            <p:nvPr/>
          </p:nvSpPr>
          <p:spPr bwMode="auto">
            <a:xfrm>
              <a:off x="3720" y="4372"/>
              <a:ext cx="9333" cy="8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400" b="1"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موظف عديم المسؤولية</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984865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361542" y="2705528"/>
            <a:ext cx="6096000" cy="1578894"/>
          </a:xfrm>
          <a:prstGeom prst="rect">
            <a:avLst/>
          </a:prstGeom>
        </p:spPr>
        <p:txBody>
          <a:bodyPr>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اذكر مثالا من منشأتك عن كل نمط من الأنماط السابقة، واذكر أنماطا مختلفة وكيف تم التعامل معهم، وهل تجد طريقة التعامل تلك صحيحة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206178" y="1392414"/>
            <a:ext cx="3325480" cy="4227876"/>
          </a:xfrm>
          <a:prstGeom prst="rect">
            <a:avLst/>
          </a:prstGeom>
        </p:spPr>
      </p:pic>
    </p:spTree>
    <p:extLst>
      <p:ext uri="{BB962C8B-B14F-4D97-AF65-F5344CB8AC3E}">
        <p14:creationId xmlns:p14="http://schemas.microsoft.com/office/powerpoint/2010/main" val="23579320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25C16B27-4CA1-4013-81FF-07E3D7B05446}"/>
              </a:ext>
            </a:extLst>
          </p:cNvPr>
          <p:cNvSpPr>
            <a:spLocks noGrp="1"/>
          </p:cNvSpPr>
          <p:nvPr>
            <p:ph type="sldNum" sz="quarter" idx="12"/>
          </p:nvPr>
        </p:nvSpPr>
        <p:spPr>
          <a:xfrm>
            <a:off x="0" y="6250820"/>
            <a:ext cx="907186" cy="498470"/>
          </a:xfrm>
        </p:spPr>
        <p:txBody>
          <a:bodyPr/>
          <a:lstStyle/>
          <a:p>
            <a:fld id="{D57F1E4F-1CFF-5643-939E-217C01CDF565}" type="slidenum">
              <a:rPr lang="en-US" smtClean="0">
                <a:solidFill>
                  <a:srgbClr val="FF0000"/>
                </a:solidFill>
              </a:rPr>
              <a:pPr/>
              <a:t>24</a:t>
            </a:fld>
            <a:endParaRPr lang="en-US" dirty="0">
              <a:solidFill>
                <a:srgbClr val="FF0000"/>
              </a:solidFill>
            </a:endParaRPr>
          </a:p>
        </p:txBody>
      </p:sp>
      <p:sp>
        <p:nvSpPr>
          <p:cNvPr id="5" name="Rectangle 4">
            <a:extLst>
              <a:ext uri="{FF2B5EF4-FFF2-40B4-BE49-F238E27FC236}">
                <a16:creationId xmlns=""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 xmlns:a16="http://schemas.microsoft.com/office/drawing/2014/main" id="{C17DD8F9-E70F-4865-817A-A6952D9FB7EC}"/>
              </a:ext>
            </a:extLst>
          </p:cNvPr>
          <p:cNvSpPr txBox="1"/>
          <p:nvPr/>
        </p:nvSpPr>
        <p:spPr>
          <a:xfrm>
            <a:off x="3628404" y="2716582"/>
            <a:ext cx="4772025" cy="923330"/>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الاتصال الفعال</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8" name="Picture 7">
            <a:extLst>
              <a:ext uri="{FF2B5EF4-FFF2-40B4-BE49-F238E27FC236}">
                <a16:creationId xmlns="" xmlns:a16="http://schemas.microsoft.com/office/drawing/2014/main" id="{89DDEFC6-E807-4435-9064-BBD2B0D3CA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5269" y="1028441"/>
            <a:ext cx="1554480" cy="1554480"/>
          </a:xfrm>
          <a:prstGeom prst="rect">
            <a:avLst/>
          </a:prstGeom>
        </p:spPr>
      </p:pic>
      <p:pic>
        <p:nvPicPr>
          <p:cNvPr id="9" name="Picture 8">
            <a:extLst>
              <a:ext uri="{FF2B5EF4-FFF2-40B4-BE49-F238E27FC236}">
                <a16:creationId xmlns="" xmlns:a16="http://schemas.microsoft.com/office/drawing/2014/main" id="{E5FC2AD3-8157-4F69-9C54-68626BB823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186" y="1028441"/>
            <a:ext cx="1554480" cy="1554480"/>
          </a:xfrm>
          <a:prstGeom prst="rect">
            <a:avLst/>
          </a:prstGeom>
        </p:spPr>
      </p:pic>
    </p:spTree>
    <p:extLst>
      <p:ext uri="{BB962C8B-B14F-4D97-AF65-F5344CB8AC3E}">
        <p14:creationId xmlns:p14="http://schemas.microsoft.com/office/powerpoint/2010/main" val="18367167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عملية الاتصال</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Rectangle: Diagonal Corners Rounded 3636"/>
          <p:cNvSpPr>
            <a:spLocks/>
          </p:cNvSpPr>
          <p:nvPr/>
        </p:nvSpPr>
        <p:spPr bwMode="auto">
          <a:xfrm>
            <a:off x="1541158" y="2474259"/>
            <a:ext cx="9109684" cy="1909482"/>
          </a:xfrm>
          <a:custGeom>
            <a:avLst/>
            <a:gdLst>
              <a:gd name="T0" fmla="*/ 0 w 5731510"/>
              <a:gd name="T1" fmla="*/ 0 h 1352619"/>
              <a:gd name="T2" fmla="*/ 5152684 w 5731510"/>
              <a:gd name="T3" fmla="*/ 0 h 1352619"/>
              <a:gd name="T4" fmla="*/ 5731510 w 5731510"/>
              <a:gd name="T5" fmla="*/ 578826 h 1352619"/>
              <a:gd name="T6" fmla="*/ 5731510 w 5731510"/>
              <a:gd name="T7" fmla="*/ 1352619 h 1352619"/>
              <a:gd name="T8" fmla="*/ 5731510 w 5731510"/>
              <a:gd name="T9" fmla="*/ 1352619 h 1352619"/>
              <a:gd name="T10" fmla="*/ 578826 w 5731510"/>
              <a:gd name="T11" fmla="*/ 1352619 h 1352619"/>
              <a:gd name="T12" fmla="*/ 0 w 5731510"/>
              <a:gd name="T13" fmla="*/ 773793 h 1352619"/>
              <a:gd name="T14" fmla="*/ 0 w 5731510"/>
              <a:gd name="T15" fmla="*/ 0 h 1352619"/>
              <a:gd name="T16" fmla="*/ 0 w 5731510"/>
              <a:gd name="T17" fmla="*/ 0 h 1352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1510"/>
              <a:gd name="T28" fmla="*/ 0 h 1352619"/>
              <a:gd name="T29" fmla="*/ 5731510 w 5731510"/>
              <a:gd name="T30" fmla="*/ 1352619 h 1352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1510" h="1352619">
                <a:moveTo>
                  <a:pt x="0" y="0"/>
                </a:moveTo>
                <a:lnTo>
                  <a:pt x="5152684" y="0"/>
                </a:lnTo>
                <a:cubicBezTo>
                  <a:pt x="5472361" y="0"/>
                  <a:pt x="5731510" y="259149"/>
                  <a:pt x="5731510" y="578826"/>
                </a:cubicBezTo>
                <a:lnTo>
                  <a:pt x="5731510" y="1352619"/>
                </a:lnTo>
                <a:lnTo>
                  <a:pt x="578826" y="1352619"/>
                </a:lnTo>
                <a:cubicBezTo>
                  <a:pt x="259149" y="1352619"/>
                  <a:pt x="0" y="1093470"/>
                  <a:pt x="0" y="773793"/>
                </a:cubicBezTo>
                <a:lnTo>
                  <a:pt x="0" y="0"/>
                </a:lnTo>
                <a:close/>
              </a:path>
            </a:pathLst>
          </a:custGeom>
          <a:solidFill>
            <a:schemeClr val="accent4">
              <a:lumMod val="40000"/>
              <a:lumOff val="60000"/>
            </a:schemeClr>
          </a:solidFill>
          <a:ln w="12700">
            <a:solidFill>
              <a:schemeClr val="accent4">
                <a:lumMod val="50000"/>
                <a:lumOff val="0"/>
              </a:schemeClr>
            </a:solidFill>
            <a:miter lim="800000"/>
            <a:headEnd/>
            <a:tailEnd/>
          </a:ln>
        </p:spPr>
        <p:txBody>
          <a:bodyPr rot="0" vert="horz" wrap="square" lIns="36000" tIns="0" rIns="36000" bIns="0" anchor="ctr" anchorCtr="0" upright="1">
            <a:noAutofit/>
          </a:bodyPr>
          <a:lstStyle/>
          <a:p>
            <a:pPr algn="ctr">
              <a:lnSpc>
                <a:spcPct val="115000"/>
              </a:lnSpc>
              <a:spcBef>
                <a:spcPts val="1200"/>
              </a:spcBef>
              <a:spcAft>
                <a:spcPts val="0"/>
              </a:spcAft>
            </a:pPr>
            <a:endParaRPr lang="ar-SA"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a:p>
            <a:pPr algn="ctr">
              <a:lnSpc>
                <a:spcPct val="115000"/>
              </a:lnSpc>
              <a:spcBef>
                <a:spcPts val="1200"/>
              </a:spcBef>
              <a:spcAft>
                <a:spcPts val="0"/>
              </a:spcAft>
            </a:pPr>
            <a:r>
              <a:rPr lang="ar-SA"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ويمكن القول إن عملية الاتصال هي العملية التي يتفاعل بمقتضاها مرسـل ومسـتقبل، والتي يـتم بواسـطتها نقـل وتبـادل المعلومـات والقـيم والمثـل والأفكـار والحقـائق والمشـاعر والأحاسيس.</a:t>
            </a:r>
            <a:endParaRPr lang="en-US"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a:p>
            <a:pPr algn="ctr">
              <a:lnSpc>
                <a:spcPct val="115000"/>
              </a:lnSpc>
              <a:spcAft>
                <a:spcPts val="0"/>
              </a:spcAft>
            </a:pPr>
            <a:r>
              <a:rPr lang="en-US" sz="2800" b="1" dirty="0">
                <a:solidFill>
                  <a:srgbClr val="002060"/>
                </a:solidFill>
                <a:effectLst/>
                <a:latin typeface="Adobe Arabic" panose="02040503050201020203" pitchFamily="18" charset="-78"/>
                <a:ea typeface="Calibri" panose="020F0502020204030204" pitchFamily="34" charset="0"/>
                <a:cs typeface="Adobe Arabic" panose="02040503050201020203" pitchFamily="18" charset="-78"/>
              </a:rPr>
              <a:t> </a:t>
            </a:r>
            <a:endParaRPr lang="en-US"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683644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معنى الاتصال</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1945553" y="841321"/>
            <a:ext cx="8511989" cy="1902059"/>
          </a:xfrm>
          <a:prstGeom prst="rect">
            <a:avLst/>
          </a:prstGeom>
        </p:spPr>
        <p:txBody>
          <a:bodyPr wrap="square">
            <a:spAutoFit/>
          </a:bodyPr>
          <a:lstStyle/>
          <a:p>
            <a:pPr marL="342900" lvl="0" indent="-342900" algn="just" rtl="1">
              <a:lnSpc>
                <a:spcPct val="105000"/>
              </a:lnSpc>
              <a:spcAft>
                <a:spcPts val="0"/>
              </a:spcAft>
              <a:buSzPct val="150000"/>
              <a:buFont typeface="Symbol" panose="05050102010706020507" pitchFamily="18" charset="2"/>
              <a:buBlip>
                <a:blip r:embed="rId3"/>
              </a:buBlip>
            </a:pPr>
            <a:r>
              <a:rPr lang="ar-SY"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عملية مشتركة هدفها نقل معلومات ذات غرض محدد ومن شخص لآخر.</a:t>
            </a:r>
            <a:endParaRPr lang="en-US" sz="2800"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5000"/>
              </a:lnSpc>
              <a:spcAft>
                <a:spcPts val="0"/>
              </a:spcAft>
              <a:buSzPct val="150000"/>
              <a:buFont typeface="Symbol" panose="05050102010706020507" pitchFamily="18" charset="2"/>
              <a:buBlip>
                <a:blip r:embed="rId3"/>
              </a:buBlip>
            </a:pPr>
            <a:r>
              <a:rPr lang="ar-SY"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تتطلب مرسل للمعلومات ومستقبل لها (المعلومات والأفكار).</a:t>
            </a:r>
            <a:endParaRPr lang="en-US" sz="2800"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5000"/>
              </a:lnSpc>
              <a:spcAft>
                <a:spcPts val="800"/>
              </a:spcAft>
              <a:buSzPct val="150000"/>
              <a:buFont typeface="Symbol" panose="05050102010706020507" pitchFamily="18" charset="2"/>
              <a:buBlip>
                <a:blip r:embed="rId3"/>
              </a:buBlip>
            </a:pPr>
            <a:r>
              <a:rPr lang="ar-SY"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الاتصال هو مسار الربط بين كافة أنحاء التنظيم الإداري، وهو الجهـاز العصـبي للمنظمـة الذي يدفعها نحو الهدف وبدون الاتصال لا يكون هناك تنظيم.</a:t>
            </a:r>
            <a:endParaRPr lang="en-US"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5348" y="2620636"/>
            <a:ext cx="4032398" cy="3796037"/>
          </a:xfrm>
          <a:prstGeom prst="rect">
            <a:avLst/>
          </a:prstGeom>
        </p:spPr>
      </p:pic>
    </p:spTree>
    <p:extLst>
      <p:ext uri="{BB962C8B-B14F-4D97-AF65-F5344CB8AC3E}">
        <p14:creationId xmlns:p14="http://schemas.microsoft.com/office/powerpoint/2010/main" val="1441442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عملية الاتصال</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2" name="Group 2086"/>
          <p:cNvGrpSpPr>
            <a:grpSpLocks/>
          </p:cNvGrpSpPr>
          <p:nvPr/>
        </p:nvGrpSpPr>
        <p:grpSpPr bwMode="auto">
          <a:xfrm>
            <a:off x="3141823" y="1373302"/>
            <a:ext cx="6173803" cy="4423453"/>
            <a:chOff x="-21909" y="-949"/>
            <a:chExt cx="57346" cy="63121"/>
          </a:xfrm>
        </p:grpSpPr>
        <p:grpSp>
          <p:nvGrpSpPr>
            <p:cNvPr id="33" name="Google Shape;397;p17"/>
            <p:cNvGrpSpPr>
              <a:grpSpLocks/>
            </p:cNvGrpSpPr>
            <p:nvPr/>
          </p:nvGrpSpPr>
          <p:grpSpPr bwMode="auto">
            <a:xfrm flipH="1">
              <a:off x="-21909" y="-949"/>
              <a:ext cx="56871" cy="19478"/>
              <a:chOff x="475" y="-949"/>
              <a:chExt cx="56871" cy="19478"/>
            </a:xfrm>
          </p:grpSpPr>
          <p:sp>
            <p:nvSpPr>
              <p:cNvPr id="40" name="Google Shape;398;p17"/>
              <p:cNvSpPr>
                <a:spLocks noChangeArrowheads="1"/>
              </p:cNvSpPr>
              <p:nvPr/>
            </p:nvSpPr>
            <p:spPr bwMode="auto">
              <a:xfrm>
                <a:off x="2845" y="476"/>
                <a:ext cx="54501" cy="18053"/>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400" dirty="0">
                    <a:latin typeface="Sakkal Majalla" panose="02000000000000000000" pitchFamily="2" charset="-78"/>
                    <a:cs typeface="Sakkal Majalla" panose="02000000000000000000" pitchFamily="2" charset="-78"/>
                  </a:rPr>
                  <a:t>الفكرة وهي مضمون عملية الاتصال وهي أساس الرسالة الموجهة وشعار هذه الخطـوة</a:t>
                </a:r>
                <a:r>
                  <a:rPr lang="ar-SA" sz="2400" b="1" dirty="0">
                    <a:latin typeface="Sakkal Majalla" panose="02000000000000000000" pitchFamily="2" charset="-78"/>
                    <a:cs typeface="Sakkal Majalla" panose="02000000000000000000" pitchFamily="2" charset="-78"/>
                  </a:rPr>
                  <a:t>: </a:t>
                </a:r>
                <a:r>
                  <a:rPr lang="ar-SA" sz="2400" b="1" dirty="0">
                    <a:solidFill>
                      <a:srgbClr val="C00000"/>
                    </a:solidFill>
                    <a:latin typeface="Sakkal Majalla" panose="02000000000000000000" pitchFamily="2" charset="-78"/>
                    <a:cs typeface="Sakkal Majalla" panose="02000000000000000000" pitchFamily="2" charset="-78"/>
                  </a:rPr>
                  <a:t>(</a:t>
                </a:r>
                <a:r>
                  <a:rPr lang="ar-SA" sz="2400" dirty="0">
                    <a:solidFill>
                      <a:srgbClr val="C00000"/>
                    </a:solidFill>
                    <a:latin typeface="Sakkal Majalla" panose="02000000000000000000" pitchFamily="2" charset="-78"/>
                    <a:cs typeface="Sakkal Majalla" panose="02000000000000000000" pitchFamily="2" charset="-78"/>
                  </a:rPr>
                  <a:t>لا تبدأ الحديث دون أن تبدأ في التفكير</a:t>
                </a:r>
                <a:r>
                  <a:rPr lang="ar-SA" sz="2400" b="1" dirty="0">
                    <a:solidFill>
                      <a:srgbClr val="C00000"/>
                    </a:solidFill>
                    <a:latin typeface="Sakkal Majalla" panose="02000000000000000000" pitchFamily="2" charset="-78"/>
                    <a:cs typeface="Sakkal Majalla" panose="02000000000000000000" pitchFamily="2" charset="-78"/>
                  </a:rPr>
                  <a:t>)</a:t>
                </a:r>
                <a:endParaRPr lang="en-US" sz="2400" b="1" dirty="0">
                  <a:solidFill>
                    <a:srgbClr val="C00000"/>
                  </a:solidFill>
                  <a:latin typeface="Sakkal Majalla" panose="02000000000000000000" pitchFamily="2" charset="-78"/>
                  <a:cs typeface="Sakkal Majalla" panose="02000000000000000000" pitchFamily="2" charset="-78"/>
                </a:endParaRPr>
              </a:p>
            </p:txBody>
          </p:sp>
          <p:sp>
            <p:nvSpPr>
              <p:cNvPr id="41" name="Google Shape;399;p17"/>
              <p:cNvSpPr>
                <a:spLocks noChangeArrowheads="1"/>
              </p:cNvSpPr>
              <p:nvPr/>
            </p:nvSpPr>
            <p:spPr bwMode="auto">
              <a:xfrm>
                <a:off x="475" y="-949"/>
                <a:ext cx="4968" cy="4968"/>
              </a:xfrm>
              <a:prstGeom prst="ellipse">
                <a:avLst/>
              </a:prstGeom>
              <a:solidFill>
                <a:srgbClr val="1C78D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a:lnSpc>
                    <a:spcPct val="115000"/>
                  </a:lnSpc>
                  <a:spcAft>
                    <a:spcPts val="0"/>
                  </a:spcAft>
                </a:pPr>
                <a:r>
                  <a:rPr lang="en-US" sz="2400" dirty="0">
                    <a:solidFill>
                      <a:srgbClr val="FFFFFF"/>
                    </a:solidFill>
                    <a:effectLst/>
                    <a:latin typeface="Sakkal Majalla" panose="02000000000000000000" pitchFamily="2" charset="-78"/>
                    <a:ea typeface="Fira Sans Extra Condensed Black"/>
                    <a:cs typeface="Sakkal Majalla" panose="02000000000000000000" pitchFamily="2" charset="-78"/>
                  </a:rPr>
                  <a:t>1</a:t>
                </a:r>
                <a:endParaRPr lang="en-US"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4" name="Google Shape;400;p17"/>
            <p:cNvGrpSpPr>
              <a:grpSpLocks/>
            </p:cNvGrpSpPr>
            <p:nvPr/>
          </p:nvGrpSpPr>
          <p:grpSpPr bwMode="auto">
            <a:xfrm flipH="1">
              <a:off x="-21909" y="19334"/>
              <a:ext cx="57346" cy="19662"/>
              <a:chOff x="0" y="19334"/>
              <a:chExt cx="57346" cy="19662"/>
            </a:xfrm>
          </p:grpSpPr>
          <p:sp>
            <p:nvSpPr>
              <p:cNvPr id="38" name="Google Shape;401;p17"/>
              <p:cNvSpPr>
                <a:spLocks noChangeArrowheads="1"/>
              </p:cNvSpPr>
              <p:nvPr/>
            </p:nvSpPr>
            <p:spPr bwMode="auto">
              <a:xfrm>
                <a:off x="2845" y="20943"/>
                <a:ext cx="54501" cy="18053"/>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400" dirty="0">
                    <a:latin typeface="Sakkal Majalla" panose="02000000000000000000" pitchFamily="2" charset="-78"/>
                    <a:cs typeface="Sakkal Majalla" panose="02000000000000000000" pitchFamily="2" charset="-78"/>
                  </a:rPr>
                  <a:t>قيام المرسل بتنظيم فكرته داخل سلسلة من الرموز التي يشعر أنها تصـل إلى مسـتقبليه الذين يستهدفهم وشعار هذه الخطوة: </a:t>
                </a:r>
                <a:r>
                  <a:rPr lang="ar-SA" sz="2400" dirty="0">
                    <a:solidFill>
                      <a:srgbClr val="C00000"/>
                    </a:solidFill>
                    <a:latin typeface="Sakkal Majalla" panose="02000000000000000000" pitchFamily="2" charset="-78"/>
                    <a:cs typeface="Sakkal Majalla" panose="02000000000000000000" pitchFamily="2" charset="-78"/>
                  </a:rPr>
                  <a:t>(لا تبدأ في الترميز إلا بعد التفكير)</a:t>
                </a:r>
                <a:endParaRPr lang="en-US" sz="2400" dirty="0">
                  <a:solidFill>
                    <a:srgbClr val="C00000"/>
                  </a:solidFill>
                  <a:latin typeface="Sakkal Majalla" panose="02000000000000000000" pitchFamily="2" charset="-78"/>
                  <a:cs typeface="Sakkal Majalla" panose="02000000000000000000" pitchFamily="2" charset="-78"/>
                </a:endParaRPr>
              </a:p>
            </p:txBody>
          </p:sp>
          <p:sp>
            <p:nvSpPr>
              <p:cNvPr id="39" name="Google Shape;402;p17"/>
              <p:cNvSpPr>
                <a:spLocks noChangeArrowheads="1"/>
              </p:cNvSpPr>
              <p:nvPr/>
            </p:nvSpPr>
            <p:spPr bwMode="auto">
              <a:xfrm>
                <a:off x="0" y="19334"/>
                <a:ext cx="4968" cy="4968"/>
              </a:xfrm>
              <a:prstGeom prst="ellipse">
                <a:avLst/>
              </a:prstGeom>
              <a:solidFill>
                <a:srgbClr val="F5433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a:lnSpc>
                    <a:spcPct val="115000"/>
                  </a:lnSpc>
                  <a:spcAft>
                    <a:spcPts val="0"/>
                  </a:spcAft>
                </a:pPr>
                <a:r>
                  <a:rPr lang="en-US" sz="2400">
                    <a:solidFill>
                      <a:srgbClr val="FFFFFF"/>
                    </a:solidFill>
                    <a:effectLst/>
                    <a:latin typeface="Sakkal Majalla" panose="02000000000000000000" pitchFamily="2" charset="-78"/>
                    <a:ea typeface="Fira Sans Extra Condensed Black"/>
                    <a:cs typeface="Sakkal Majalla" panose="02000000000000000000" pitchFamily="2" charset="-78"/>
                  </a:rPr>
                  <a:t>2</a:t>
                </a:r>
                <a:endParaRPr lang="en-US">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5" name="Google Shape;403;p17"/>
            <p:cNvGrpSpPr>
              <a:grpSpLocks/>
            </p:cNvGrpSpPr>
            <p:nvPr/>
          </p:nvGrpSpPr>
          <p:grpSpPr bwMode="auto">
            <a:xfrm flipH="1">
              <a:off x="-21909" y="38860"/>
              <a:ext cx="57346" cy="23312"/>
              <a:chOff x="0" y="38860"/>
              <a:chExt cx="57346" cy="23311"/>
            </a:xfrm>
          </p:grpSpPr>
          <p:sp>
            <p:nvSpPr>
              <p:cNvPr id="36" name="Google Shape;404;p17"/>
              <p:cNvSpPr>
                <a:spLocks noChangeArrowheads="1"/>
              </p:cNvSpPr>
              <p:nvPr/>
            </p:nvSpPr>
            <p:spPr bwMode="auto">
              <a:xfrm>
                <a:off x="2845" y="40469"/>
                <a:ext cx="54501" cy="21702"/>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400" dirty="0">
                    <a:latin typeface="Sakkal Majalla" panose="02000000000000000000" pitchFamily="2" charset="-78"/>
                    <a:cs typeface="Sakkal Majalla" panose="02000000000000000000" pitchFamily="2" charset="-78"/>
                  </a:rPr>
                  <a:t>تحويل الرسـالة كـام ترجمـت وتحديـد القنـاة المسـتخدمة في تحويلهـا ويجـب تحديـد التوقيت المناسب للاتصال حتى لا تحـدث معوقـات وشـعار هـذه الخطـوة: </a:t>
                </a:r>
                <a:r>
                  <a:rPr lang="ar-SA" sz="2400" dirty="0">
                    <a:solidFill>
                      <a:srgbClr val="C00000"/>
                    </a:solidFill>
                    <a:latin typeface="Sakkal Majalla" panose="02000000000000000000" pitchFamily="2" charset="-78"/>
                    <a:cs typeface="Sakkal Majalla" panose="02000000000000000000" pitchFamily="2" charset="-78"/>
                  </a:rPr>
                  <a:t>(لا تبـدأ في الترجمة إلا بعد الترميز)</a:t>
                </a:r>
                <a:endParaRPr lang="en-US" sz="2400" dirty="0">
                  <a:solidFill>
                    <a:srgbClr val="C00000"/>
                  </a:solidFill>
                  <a:latin typeface="Sakkal Majalla" panose="02000000000000000000" pitchFamily="2" charset="-78"/>
                  <a:cs typeface="Sakkal Majalla" panose="02000000000000000000" pitchFamily="2" charset="-78"/>
                </a:endParaRPr>
              </a:p>
            </p:txBody>
          </p:sp>
          <p:sp>
            <p:nvSpPr>
              <p:cNvPr id="37" name="Google Shape;405;p17"/>
              <p:cNvSpPr>
                <a:spLocks noChangeArrowheads="1"/>
              </p:cNvSpPr>
              <p:nvPr/>
            </p:nvSpPr>
            <p:spPr bwMode="auto">
              <a:xfrm>
                <a:off x="0" y="38860"/>
                <a:ext cx="4968" cy="4968"/>
              </a:xfrm>
              <a:prstGeom prst="ellipse">
                <a:avLst/>
              </a:prstGeom>
              <a:solidFill>
                <a:srgbClr val="0FA84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a:lnSpc>
                    <a:spcPct val="115000"/>
                  </a:lnSpc>
                  <a:spcAft>
                    <a:spcPts val="0"/>
                  </a:spcAft>
                </a:pPr>
                <a:r>
                  <a:rPr lang="en-US" sz="2400" dirty="0">
                    <a:solidFill>
                      <a:srgbClr val="FFFFFF"/>
                    </a:solidFill>
                    <a:effectLst/>
                    <a:latin typeface="Sakkal Majalla" panose="02000000000000000000" pitchFamily="2" charset="-78"/>
                    <a:ea typeface="Fira Sans Extra Condensed Black"/>
                    <a:cs typeface="Sakkal Majalla" panose="02000000000000000000" pitchFamily="2" charset="-78"/>
                  </a:rPr>
                  <a:t>3</a:t>
                </a:r>
                <a:endParaRPr lang="en-US"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009779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28</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عملية الاتصال</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2" name="Group 2086"/>
          <p:cNvGrpSpPr>
            <a:grpSpLocks/>
          </p:cNvGrpSpPr>
          <p:nvPr/>
        </p:nvGrpSpPr>
        <p:grpSpPr bwMode="auto">
          <a:xfrm>
            <a:off x="3141823" y="1320234"/>
            <a:ext cx="6173803" cy="4423453"/>
            <a:chOff x="-21909" y="-949"/>
            <a:chExt cx="57346" cy="63121"/>
          </a:xfrm>
        </p:grpSpPr>
        <p:grpSp>
          <p:nvGrpSpPr>
            <p:cNvPr id="33" name="Google Shape;397;p17"/>
            <p:cNvGrpSpPr>
              <a:grpSpLocks/>
            </p:cNvGrpSpPr>
            <p:nvPr/>
          </p:nvGrpSpPr>
          <p:grpSpPr bwMode="auto">
            <a:xfrm flipH="1">
              <a:off x="-21909" y="-949"/>
              <a:ext cx="56871" cy="19478"/>
              <a:chOff x="475" y="-949"/>
              <a:chExt cx="56871" cy="19478"/>
            </a:xfrm>
          </p:grpSpPr>
          <p:sp>
            <p:nvSpPr>
              <p:cNvPr id="40" name="Google Shape;398;p17"/>
              <p:cNvSpPr>
                <a:spLocks noChangeArrowheads="1"/>
              </p:cNvSpPr>
              <p:nvPr/>
            </p:nvSpPr>
            <p:spPr bwMode="auto">
              <a:xfrm>
                <a:off x="2845" y="476"/>
                <a:ext cx="54501" cy="18053"/>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400" dirty="0">
                    <a:latin typeface="Sakkal Majalla" panose="02000000000000000000" pitchFamily="2" charset="-78"/>
                    <a:cs typeface="Sakkal Majalla" panose="02000000000000000000" pitchFamily="2" charset="-78"/>
                  </a:rPr>
                  <a:t>استقبال الرسالة بواسطة المستقبل وعلى المستقبل إذا كانت الرسـالة شـفهية أن ينصـت جيدا حتى لا تفقد الرسالة وضوحها وشعار هذه الخطوة: </a:t>
                </a:r>
                <a:r>
                  <a:rPr lang="ar-SA" sz="2400" dirty="0">
                    <a:solidFill>
                      <a:srgbClr val="C00000"/>
                    </a:solidFill>
                    <a:latin typeface="Sakkal Majalla" panose="02000000000000000000" pitchFamily="2" charset="-78"/>
                    <a:cs typeface="Sakkal Majalla" panose="02000000000000000000" pitchFamily="2" charset="-78"/>
                  </a:rPr>
                  <a:t>(كن مستعدا لاستقبال الرسالة).</a:t>
                </a:r>
                <a:endParaRPr lang="en-US" sz="2400" dirty="0">
                  <a:solidFill>
                    <a:srgbClr val="C00000"/>
                  </a:solidFill>
                  <a:latin typeface="Sakkal Majalla" panose="02000000000000000000" pitchFamily="2" charset="-78"/>
                  <a:cs typeface="Sakkal Majalla" panose="02000000000000000000" pitchFamily="2" charset="-78"/>
                </a:endParaRPr>
              </a:p>
            </p:txBody>
          </p:sp>
          <p:sp>
            <p:nvSpPr>
              <p:cNvPr id="41" name="Google Shape;399;p17"/>
              <p:cNvSpPr>
                <a:spLocks noChangeArrowheads="1"/>
              </p:cNvSpPr>
              <p:nvPr/>
            </p:nvSpPr>
            <p:spPr bwMode="auto">
              <a:xfrm>
                <a:off x="475" y="-949"/>
                <a:ext cx="4968" cy="4968"/>
              </a:xfrm>
              <a:prstGeom prst="ellipse">
                <a:avLst/>
              </a:prstGeom>
              <a:solidFill>
                <a:srgbClr val="1C78D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a:lnSpc>
                    <a:spcPct val="115000"/>
                  </a:lnSpc>
                  <a:spcAft>
                    <a:spcPts val="0"/>
                  </a:spcAft>
                </a:pPr>
                <a:r>
                  <a:rPr lang="en-US" sz="2400" dirty="0">
                    <a:solidFill>
                      <a:srgbClr val="FFFFFF"/>
                    </a:solidFill>
                    <a:effectLst/>
                    <a:latin typeface="Sakkal Majalla" panose="02000000000000000000" pitchFamily="2" charset="-78"/>
                    <a:ea typeface="Fira Sans Extra Condensed Black"/>
                    <a:cs typeface="Sakkal Majalla" panose="02000000000000000000" pitchFamily="2" charset="-78"/>
                  </a:rPr>
                  <a:t>4</a:t>
                </a:r>
                <a:endParaRPr lang="en-US"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4" name="Google Shape;400;p17"/>
            <p:cNvGrpSpPr>
              <a:grpSpLocks/>
            </p:cNvGrpSpPr>
            <p:nvPr/>
          </p:nvGrpSpPr>
          <p:grpSpPr bwMode="auto">
            <a:xfrm flipH="1">
              <a:off x="-21909" y="19334"/>
              <a:ext cx="57346" cy="19662"/>
              <a:chOff x="0" y="19334"/>
              <a:chExt cx="57346" cy="19662"/>
            </a:xfrm>
          </p:grpSpPr>
          <p:sp>
            <p:nvSpPr>
              <p:cNvPr id="38" name="Google Shape;401;p17"/>
              <p:cNvSpPr>
                <a:spLocks noChangeArrowheads="1"/>
              </p:cNvSpPr>
              <p:nvPr/>
            </p:nvSpPr>
            <p:spPr bwMode="auto">
              <a:xfrm>
                <a:off x="2845" y="20943"/>
                <a:ext cx="54501" cy="18053"/>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400" dirty="0">
                    <a:latin typeface="Sakkal Majalla" panose="02000000000000000000" pitchFamily="2" charset="-78"/>
                    <a:cs typeface="Sakkal Majalla" panose="02000000000000000000" pitchFamily="2" charset="-78"/>
                  </a:rPr>
                  <a:t>يتم ترجمة الرمـز إلى المعنـى المقصـود مـن الرسـالة شـعار هـذه الخطـوة: </a:t>
                </a:r>
                <a:r>
                  <a:rPr lang="ar-SA" sz="2400" dirty="0">
                    <a:solidFill>
                      <a:srgbClr val="C00000"/>
                    </a:solidFill>
                    <a:latin typeface="Sakkal Majalla" panose="02000000000000000000" pitchFamily="2" charset="-78"/>
                    <a:cs typeface="Sakkal Majalla" panose="02000000000000000000" pitchFamily="2" charset="-78"/>
                  </a:rPr>
                  <a:t>(فـك شـفرة الرسالة).</a:t>
                </a:r>
                <a:endParaRPr lang="en-US" sz="2400" dirty="0">
                  <a:solidFill>
                    <a:srgbClr val="C00000"/>
                  </a:solidFill>
                  <a:latin typeface="Sakkal Majalla" panose="02000000000000000000" pitchFamily="2" charset="-78"/>
                  <a:cs typeface="Sakkal Majalla" panose="02000000000000000000" pitchFamily="2" charset="-78"/>
                </a:endParaRPr>
              </a:p>
            </p:txBody>
          </p:sp>
          <p:sp>
            <p:nvSpPr>
              <p:cNvPr id="39" name="Google Shape;402;p17"/>
              <p:cNvSpPr>
                <a:spLocks noChangeArrowheads="1"/>
              </p:cNvSpPr>
              <p:nvPr/>
            </p:nvSpPr>
            <p:spPr bwMode="auto">
              <a:xfrm>
                <a:off x="0" y="19334"/>
                <a:ext cx="4968" cy="4968"/>
              </a:xfrm>
              <a:prstGeom prst="ellipse">
                <a:avLst/>
              </a:prstGeom>
              <a:solidFill>
                <a:srgbClr val="F5433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a:lnSpc>
                    <a:spcPct val="115000"/>
                  </a:lnSpc>
                  <a:spcAft>
                    <a:spcPts val="0"/>
                  </a:spcAft>
                </a:pPr>
                <a:r>
                  <a:rPr lang="en-US" sz="2400" dirty="0">
                    <a:solidFill>
                      <a:srgbClr val="FFFFFF"/>
                    </a:solidFill>
                    <a:effectLst/>
                    <a:latin typeface="Sakkal Majalla" panose="02000000000000000000" pitchFamily="2" charset="-78"/>
                    <a:ea typeface="Fira Sans Extra Condensed Black"/>
                    <a:cs typeface="Sakkal Majalla" panose="02000000000000000000" pitchFamily="2" charset="-78"/>
                  </a:rPr>
                  <a:t>5</a:t>
                </a:r>
                <a:endParaRPr lang="en-US"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5" name="Google Shape;403;p17"/>
            <p:cNvGrpSpPr>
              <a:grpSpLocks/>
            </p:cNvGrpSpPr>
            <p:nvPr/>
          </p:nvGrpSpPr>
          <p:grpSpPr bwMode="auto">
            <a:xfrm flipH="1">
              <a:off x="-21909" y="38860"/>
              <a:ext cx="57346" cy="23312"/>
              <a:chOff x="0" y="38860"/>
              <a:chExt cx="57346" cy="23311"/>
            </a:xfrm>
          </p:grpSpPr>
          <p:sp>
            <p:nvSpPr>
              <p:cNvPr id="36" name="Google Shape;404;p17"/>
              <p:cNvSpPr>
                <a:spLocks noChangeArrowheads="1"/>
              </p:cNvSpPr>
              <p:nvPr/>
            </p:nvSpPr>
            <p:spPr bwMode="auto">
              <a:xfrm>
                <a:off x="2845" y="40469"/>
                <a:ext cx="54501" cy="21702"/>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400" dirty="0">
                    <a:latin typeface="Sakkal Majalla" panose="02000000000000000000" pitchFamily="2" charset="-78"/>
                    <a:cs typeface="Sakkal Majalla" panose="02000000000000000000" pitchFamily="2" charset="-78"/>
                  </a:rPr>
                  <a:t>أخريا فإن المستقبل يستجيب بطريقة معينة شعار هذه الخطوة: </a:t>
                </a:r>
                <a:r>
                  <a:rPr lang="ar-SA" sz="2400" dirty="0">
                    <a:solidFill>
                      <a:srgbClr val="C00000"/>
                    </a:solidFill>
                    <a:latin typeface="Sakkal Majalla" panose="02000000000000000000" pitchFamily="2" charset="-78"/>
                    <a:cs typeface="Sakkal Majalla" panose="02000000000000000000" pitchFamily="2" charset="-78"/>
                  </a:rPr>
                  <a:t>(أحسن الرد على الرسالة).</a:t>
                </a:r>
                <a:endParaRPr lang="en-US" sz="2400" dirty="0">
                  <a:solidFill>
                    <a:srgbClr val="C00000"/>
                  </a:solidFill>
                  <a:latin typeface="Sakkal Majalla" panose="02000000000000000000" pitchFamily="2" charset="-78"/>
                  <a:cs typeface="Sakkal Majalla" panose="02000000000000000000" pitchFamily="2" charset="-78"/>
                </a:endParaRPr>
              </a:p>
            </p:txBody>
          </p:sp>
          <p:sp>
            <p:nvSpPr>
              <p:cNvPr id="37" name="Google Shape;405;p17"/>
              <p:cNvSpPr>
                <a:spLocks noChangeArrowheads="1"/>
              </p:cNvSpPr>
              <p:nvPr/>
            </p:nvSpPr>
            <p:spPr bwMode="auto">
              <a:xfrm>
                <a:off x="0" y="38860"/>
                <a:ext cx="4968" cy="4968"/>
              </a:xfrm>
              <a:prstGeom prst="ellipse">
                <a:avLst/>
              </a:prstGeom>
              <a:solidFill>
                <a:srgbClr val="0FA84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a:lnSpc>
                    <a:spcPct val="115000"/>
                  </a:lnSpc>
                  <a:spcAft>
                    <a:spcPts val="0"/>
                  </a:spcAft>
                </a:pPr>
                <a:r>
                  <a:rPr lang="en-US" sz="2400" dirty="0">
                    <a:solidFill>
                      <a:srgbClr val="FFFFFF"/>
                    </a:solidFill>
                    <a:effectLst/>
                    <a:latin typeface="Sakkal Majalla" panose="02000000000000000000" pitchFamily="2" charset="-78"/>
                    <a:ea typeface="Fira Sans Extra Condensed Black"/>
                    <a:cs typeface="Sakkal Majalla" panose="02000000000000000000" pitchFamily="2" charset="-78"/>
                  </a:rPr>
                  <a:t>6</a:t>
                </a:r>
                <a:endParaRPr lang="en-US"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3970814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29</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066437" y="2639553"/>
            <a:ext cx="6096000" cy="1578894"/>
          </a:xfrm>
          <a:prstGeom prst="rect">
            <a:avLst/>
          </a:prstGeom>
        </p:spPr>
        <p:txBody>
          <a:bodyPr>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المدرب اطلب من كل مجموعة تحضير فقرة ما عن أي موضوع يختارونه وتطويع أحد أفراد المجموعة بإلقاء محاضرة عن هذا الموضوع مشتملة خطوات الاتصال السابقة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92167" y="1504979"/>
            <a:ext cx="3514166" cy="3514166"/>
          </a:xfrm>
          <a:prstGeom prst="rect">
            <a:avLst/>
          </a:prstGeom>
        </p:spPr>
      </p:pic>
    </p:spTree>
    <p:extLst>
      <p:ext uri="{BB962C8B-B14F-4D97-AF65-F5344CB8AC3E}">
        <p14:creationId xmlns:p14="http://schemas.microsoft.com/office/powerpoint/2010/main" val="222459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الهدف العام</a:t>
            </a:r>
          </a:p>
        </p:txBody>
      </p:sp>
      <p:sp>
        <p:nvSpPr>
          <p:cNvPr id="10" name="TextBox 9">
            <a:extLst>
              <a:ext uri="{FF2B5EF4-FFF2-40B4-BE49-F238E27FC236}">
                <a16:creationId xmlns="" xmlns:a16="http://schemas.microsoft.com/office/drawing/2014/main" id="{5ED9931B-F693-4BEB-9A9A-F062A0851482}"/>
              </a:ext>
            </a:extLst>
          </p:cNvPr>
          <p:cNvSpPr txBox="1"/>
          <p:nvPr/>
        </p:nvSpPr>
        <p:spPr>
          <a:xfrm>
            <a:off x="5440983" y="2155791"/>
            <a:ext cx="6093618" cy="2858475"/>
          </a:xfrm>
          <a:prstGeom prst="rect">
            <a:avLst/>
          </a:prstGeom>
          <a:noFill/>
        </p:spPr>
        <p:txBody>
          <a:bodyPr wrap="square">
            <a:spAutoFit/>
          </a:bodyPr>
          <a:lstStyle/>
          <a:p>
            <a:pPr marL="337820" algn="just" rtl="1">
              <a:lnSpc>
                <a:spcPct val="107000"/>
              </a:lnSpc>
              <a:spcAft>
                <a:spcPts val="800"/>
              </a:spcAft>
            </a:pPr>
            <a:r>
              <a:rPr lang="ar-SA" sz="2800" b="1" dirty="0">
                <a:solidFill>
                  <a:srgbClr val="002060"/>
                </a:solidFill>
                <a:latin typeface="Sakkal Majalla" panose="02000000000000000000" pitchFamily="2" charset="-78"/>
                <a:cs typeface="Sakkal Majalla" panose="02000000000000000000" pitchFamily="2" charset="-78"/>
              </a:rPr>
              <a:t>تنمية مهارات المتدربين ومساعدتهم في الوصول إلى النجاح في حياتهم واكتشاف أسلوبهم في تحديد أهدافهم وكيفية تحقيقها وعدم الاستسلام للعواقب التي تواجههم بالإضافة إلى تعليمهم كيفية استغلال فشلهم في سبيل النجاح باستخدام طريقة ستيفن آر كوفي (العادات السبعة للناس الأكثر فعالية)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2" name="Footer Placeholder 1">
            <a:extLst>
              <a:ext uri="{FF2B5EF4-FFF2-40B4-BE49-F238E27FC236}">
                <a16:creationId xmlns="" xmlns:a16="http://schemas.microsoft.com/office/drawing/2014/main" id="{A09ED966-FA69-4626-BF3E-7CB364C0DEFC}"/>
              </a:ext>
            </a:extLst>
          </p:cNvPr>
          <p:cNvSpPr>
            <a:spLocks noGrp="1"/>
          </p:cNvSpPr>
          <p:nvPr>
            <p:ph type="ftr" sz="quarter" idx="11"/>
          </p:nvPr>
        </p:nvSpPr>
        <p:spPr>
          <a:xfrm>
            <a:off x="3049193" y="6556382"/>
            <a:ext cx="579850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11" name="Picture 10" descr="Clip.Cookdiary.net - Target Clipart transparent background 5 - 500 ...">
            <a:extLst>
              <a:ext uri="{FF2B5EF4-FFF2-40B4-BE49-F238E27FC236}">
                <a16:creationId xmlns="" xmlns:a16="http://schemas.microsoft.com/office/drawing/2014/main" id="{62F6943B-799C-4E4E-8532-7CFED4D179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0830406" flipH="1">
            <a:off x="1051222" y="1430971"/>
            <a:ext cx="3996055" cy="3996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2500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مهارات الاتصالات</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مجموعة 9"/>
          <p:cNvGrpSpPr/>
          <p:nvPr/>
        </p:nvGrpSpPr>
        <p:grpSpPr>
          <a:xfrm>
            <a:off x="2147314" y="1896036"/>
            <a:ext cx="7897374" cy="3065930"/>
            <a:chOff x="0" y="0"/>
            <a:chExt cx="4971228" cy="1929873"/>
          </a:xfrm>
        </p:grpSpPr>
        <p:grpSp>
          <p:nvGrpSpPr>
            <p:cNvPr id="11" name="Group 7"/>
            <p:cNvGrpSpPr>
              <a:grpSpLocks/>
            </p:cNvGrpSpPr>
            <p:nvPr/>
          </p:nvGrpSpPr>
          <p:grpSpPr>
            <a:xfrm>
              <a:off x="0" y="11875"/>
              <a:ext cx="2190816" cy="1917998"/>
              <a:chOff x="0" y="0"/>
              <a:chExt cx="3046719" cy="2800009"/>
            </a:xfrm>
          </p:grpSpPr>
          <p:pic>
            <p:nvPicPr>
              <p:cNvPr id="15" name="Picture 917"/>
              <p:cNvPicPr>
                <a:picLocks noChangeAspect="1"/>
              </p:cNvPicPr>
              <p:nvPr/>
            </p:nvPicPr>
            <p:blipFill>
              <a:blip r:embed="rId3" cstate="print"/>
              <a:stretch>
                <a:fillRect/>
              </a:stretch>
            </p:blipFill>
            <p:spPr>
              <a:xfrm>
                <a:off x="0" y="0"/>
                <a:ext cx="3046719" cy="2800009"/>
              </a:xfrm>
              <a:prstGeom prst="rect">
                <a:avLst/>
              </a:prstGeom>
            </p:spPr>
          </p:pic>
          <p:sp>
            <p:nvSpPr>
              <p:cNvPr id="16" name="Rectangle 918"/>
              <p:cNvSpPr/>
              <p:nvPr/>
            </p:nvSpPr>
            <p:spPr>
              <a:xfrm>
                <a:off x="792435" y="917914"/>
                <a:ext cx="1682881" cy="1127890"/>
              </a:xfrm>
              <a:prstGeom prst="rect">
                <a:avLst/>
              </a:prstGeom>
            </p:spPr>
            <p:txBody>
              <a:bodyPr wrap="square">
                <a:noAutofit/>
              </a:bodyPr>
              <a:lstStyle/>
              <a:p>
                <a:pPr algn="ctr" rtl="1">
                  <a:lnSpc>
                    <a:spcPct val="115000"/>
                  </a:lnSpc>
                  <a:spcAft>
                    <a:spcPts val="0"/>
                  </a:spcAft>
                </a:pPr>
                <a:r>
                  <a:rPr lang="ar-EG" sz="4400" b="1" kern="120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الحديث</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p:cNvGrpSpPr>
              <a:grpSpLocks/>
            </p:cNvGrpSpPr>
            <p:nvPr/>
          </p:nvGrpSpPr>
          <p:grpSpPr>
            <a:xfrm>
              <a:off x="2731324" y="0"/>
              <a:ext cx="2239904" cy="1917998"/>
              <a:chOff x="3000904" y="1"/>
              <a:chExt cx="3115084" cy="2800009"/>
            </a:xfrm>
          </p:grpSpPr>
          <p:pic>
            <p:nvPicPr>
              <p:cNvPr id="13" name="Picture 920"/>
              <p:cNvPicPr>
                <a:picLocks noChangeAspect="1"/>
              </p:cNvPicPr>
              <p:nvPr/>
            </p:nvPicPr>
            <p:blipFill>
              <a:blip r:embed="rId4" cstate="print"/>
              <a:stretch>
                <a:fillRect/>
              </a:stretch>
            </p:blipFill>
            <p:spPr>
              <a:xfrm>
                <a:off x="3000904" y="1"/>
                <a:ext cx="3115084" cy="2800009"/>
              </a:xfrm>
              <a:prstGeom prst="rect">
                <a:avLst/>
              </a:prstGeom>
            </p:spPr>
          </p:pic>
          <p:sp>
            <p:nvSpPr>
              <p:cNvPr id="14" name="Rectangle 921"/>
              <p:cNvSpPr/>
              <p:nvPr/>
            </p:nvSpPr>
            <p:spPr>
              <a:xfrm>
                <a:off x="3909407" y="865898"/>
                <a:ext cx="1657067" cy="1249250"/>
              </a:xfrm>
              <a:prstGeom prst="rect">
                <a:avLst/>
              </a:prstGeom>
            </p:spPr>
            <p:txBody>
              <a:bodyPr wrap="square">
                <a:noAutofit/>
              </a:bodyPr>
              <a:lstStyle/>
              <a:p>
                <a:pPr algn="ctr" rtl="1">
                  <a:lnSpc>
                    <a:spcPct val="115000"/>
                  </a:lnSpc>
                  <a:spcAft>
                    <a:spcPts val="0"/>
                  </a:spcAft>
                </a:pPr>
                <a:r>
                  <a:rPr lang="ar-EG" sz="4400" b="1" kern="120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الإنصات</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25091719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أنواع من الإنصات</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7" name="Google Shape;750;p16"/>
          <p:cNvGrpSpPr>
            <a:grpSpLocks/>
          </p:cNvGrpSpPr>
          <p:nvPr/>
        </p:nvGrpSpPr>
        <p:grpSpPr bwMode="auto">
          <a:xfrm flipH="1">
            <a:off x="2524636" y="1344941"/>
            <a:ext cx="7606202" cy="1076832"/>
            <a:chOff x="7" y="29130"/>
            <a:chExt cx="53067" cy="8580"/>
          </a:xfrm>
        </p:grpSpPr>
        <p:sp>
          <p:nvSpPr>
            <p:cNvPr id="18" name="Google Shape;751;p16"/>
            <p:cNvSpPr>
              <a:spLocks/>
            </p:cNvSpPr>
            <p:nvPr/>
          </p:nvSpPr>
          <p:spPr bwMode="auto">
            <a:xfrm>
              <a:off x="191" y="30258"/>
              <a:ext cx="52883"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9" name="Google Shape;752;p16"/>
            <p:cNvSpPr>
              <a:spLocks/>
            </p:cNvSpPr>
            <p:nvPr/>
          </p:nvSpPr>
          <p:spPr bwMode="auto">
            <a:xfrm>
              <a:off x="7" y="30090"/>
              <a:ext cx="53067"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0" name="Google Shape;753;p16"/>
            <p:cNvSpPr>
              <a:spLocks/>
            </p:cNvSpPr>
            <p:nvPr/>
          </p:nvSpPr>
          <p:spPr bwMode="auto">
            <a:xfrm>
              <a:off x="3521" y="29130"/>
              <a:ext cx="4844"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1" name="Google Shape;754;p16"/>
            <p:cNvSpPr>
              <a:spLocks/>
            </p:cNvSpPr>
            <p:nvPr/>
          </p:nvSpPr>
          <p:spPr bwMode="auto">
            <a:xfrm>
              <a:off x="671" y="36756"/>
              <a:ext cx="4844"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2" name="Google Shape;755;p16"/>
            <p:cNvSpPr>
              <a:spLocks/>
            </p:cNvSpPr>
            <p:nvPr/>
          </p:nvSpPr>
          <p:spPr bwMode="auto">
            <a:xfrm>
              <a:off x="1072" y="36756"/>
              <a:ext cx="3851" cy="478"/>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3" name="Google Shape;756;p16"/>
            <p:cNvSpPr>
              <a:spLocks/>
            </p:cNvSpPr>
            <p:nvPr/>
          </p:nvSpPr>
          <p:spPr bwMode="auto">
            <a:xfrm>
              <a:off x="4422" y="29607"/>
              <a:ext cx="3968"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4" name="Google Shape;757;p16"/>
            <p:cNvSpPr>
              <a:spLocks/>
            </p:cNvSpPr>
            <p:nvPr/>
          </p:nvSpPr>
          <p:spPr bwMode="auto">
            <a:xfrm>
              <a:off x="838" y="29607"/>
              <a:ext cx="6260"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GB" sz="3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Google Shape;760;p16"/>
            <p:cNvSpPr txBox="1">
              <a:spLocks noChangeArrowheads="1"/>
            </p:cNvSpPr>
            <p:nvPr/>
          </p:nvSpPr>
          <p:spPr bwMode="auto">
            <a:xfrm>
              <a:off x="6507" y="30632"/>
              <a:ext cx="46097" cy="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r" rtl="1">
                <a:lnSpc>
                  <a:spcPct val="115000"/>
                </a:lnSpc>
                <a:spcAft>
                  <a:spcPts val="0"/>
                </a:spcAft>
              </a:pP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الإنصات بهـدف الحصـول عـلى المعلومـات </a:t>
              </a:r>
              <a:r>
                <a:rPr lang="en-US" sz="24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Information for Listening</a:t>
              </a: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oogle Shape;750;p16"/>
          <p:cNvGrpSpPr>
            <a:grpSpLocks/>
          </p:cNvGrpSpPr>
          <p:nvPr/>
        </p:nvGrpSpPr>
        <p:grpSpPr bwMode="auto">
          <a:xfrm flipH="1">
            <a:off x="2524636" y="2486989"/>
            <a:ext cx="7585088" cy="1076832"/>
            <a:chOff x="9" y="29130"/>
            <a:chExt cx="60372" cy="8580"/>
          </a:xfrm>
        </p:grpSpPr>
        <p:sp>
          <p:nvSpPr>
            <p:cNvPr id="27" name="Google Shape;751;p16"/>
            <p:cNvSpPr>
              <a:spLocks/>
            </p:cNvSpPr>
            <p:nvPr/>
          </p:nvSpPr>
          <p:spPr bwMode="auto">
            <a:xfrm>
              <a:off x="197" y="30259"/>
              <a:ext cx="60184"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8" name="Google Shape;752;p16"/>
            <p:cNvSpPr>
              <a:spLocks/>
            </p:cNvSpPr>
            <p:nvPr/>
          </p:nvSpPr>
          <p:spPr bwMode="auto">
            <a:xfrm>
              <a:off x="9" y="30092"/>
              <a:ext cx="60372"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9" name="Google Shape;753;p16"/>
            <p:cNvSpPr>
              <a:spLocks/>
            </p:cNvSpPr>
            <p:nvPr/>
          </p:nvSpPr>
          <p:spPr bwMode="auto">
            <a:xfrm>
              <a:off x="3521" y="29130"/>
              <a:ext cx="4844"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9F5FC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0" name="Google Shape;754;p16"/>
            <p:cNvSpPr>
              <a:spLocks/>
            </p:cNvSpPr>
            <p:nvPr/>
          </p:nvSpPr>
          <p:spPr bwMode="auto">
            <a:xfrm>
              <a:off x="671" y="36756"/>
              <a:ext cx="4844"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9F5FC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1" name="Google Shape;755;p16"/>
            <p:cNvSpPr>
              <a:spLocks/>
            </p:cNvSpPr>
            <p:nvPr/>
          </p:nvSpPr>
          <p:spPr bwMode="auto">
            <a:xfrm>
              <a:off x="1072" y="36756"/>
              <a:ext cx="3851" cy="478"/>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57257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2" name="Google Shape;756;p16"/>
            <p:cNvSpPr>
              <a:spLocks/>
            </p:cNvSpPr>
            <p:nvPr/>
          </p:nvSpPr>
          <p:spPr bwMode="auto">
            <a:xfrm>
              <a:off x="4422" y="29607"/>
              <a:ext cx="3968"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57257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3" name="Google Shape;757;p16"/>
            <p:cNvSpPr>
              <a:spLocks/>
            </p:cNvSpPr>
            <p:nvPr/>
          </p:nvSpPr>
          <p:spPr bwMode="auto">
            <a:xfrm>
              <a:off x="838" y="29607"/>
              <a:ext cx="6260"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GB" sz="3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760;p16"/>
            <p:cNvSpPr txBox="1">
              <a:spLocks noChangeArrowheads="1"/>
            </p:cNvSpPr>
            <p:nvPr/>
          </p:nvSpPr>
          <p:spPr bwMode="auto">
            <a:xfrm>
              <a:off x="7118" y="30413"/>
              <a:ext cx="36361" cy="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r" rtl="1">
                <a:lnSpc>
                  <a:spcPct val="115000"/>
                </a:lnSpc>
                <a:spcAft>
                  <a:spcPts val="0"/>
                </a:spcAft>
              </a:pP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الإنصات النقدي </a:t>
              </a:r>
              <a:r>
                <a:rPr lang="en-US" sz="24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Listening Critical</a:t>
              </a: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1806"/>
          <p:cNvGrpSpPr>
            <a:grpSpLocks/>
          </p:cNvGrpSpPr>
          <p:nvPr/>
        </p:nvGrpSpPr>
        <p:grpSpPr bwMode="auto">
          <a:xfrm flipH="1">
            <a:off x="2524636" y="3656601"/>
            <a:ext cx="7579832" cy="1076832"/>
            <a:chOff x="12" y="9711"/>
            <a:chExt cx="60348" cy="8580"/>
          </a:xfrm>
        </p:grpSpPr>
        <p:sp>
          <p:nvSpPr>
            <p:cNvPr id="36" name="Google Shape;773;p16"/>
            <p:cNvSpPr>
              <a:spLocks/>
            </p:cNvSpPr>
            <p:nvPr/>
          </p:nvSpPr>
          <p:spPr bwMode="auto">
            <a:xfrm>
              <a:off x="3522" y="10842"/>
              <a:ext cx="56302"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7" name="Google Shape;774;p16"/>
            <p:cNvSpPr>
              <a:spLocks/>
            </p:cNvSpPr>
            <p:nvPr/>
          </p:nvSpPr>
          <p:spPr bwMode="auto">
            <a:xfrm>
              <a:off x="12" y="10663"/>
              <a:ext cx="60348"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8" name="Google Shape;775;p16"/>
            <p:cNvSpPr>
              <a:spLocks/>
            </p:cNvSpPr>
            <p:nvPr/>
          </p:nvSpPr>
          <p:spPr bwMode="auto">
            <a:xfrm>
              <a:off x="3521" y="9711"/>
              <a:ext cx="5186" cy="953"/>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9" name="Google Shape;776;p16"/>
            <p:cNvSpPr>
              <a:spLocks/>
            </p:cNvSpPr>
            <p:nvPr/>
          </p:nvSpPr>
          <p:spPr bwMode="auto">
            <a:xfrm>
              <a:off x="671" y="17337"/>
              <a:ext cx="5186"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0" name="Google Shape;777;p16"/>
            <p:cNvSpPr>
              <a:spLocks/>
            </p:cNvSpPr>
            <p:nvPr/>
          </p:nvSpPr>
          <p:spPr bwMode="auto">
            <a:xfrm>
              <a:off x="1072" y="17337"/>
              <a:ext cx="4123" cy="477"/>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1" name="Google Shape;778;p16"/>
            <p:cNvSpPr>
              <a:spLocks/>
            </p:cNvSpPr>
            <p:nvPr/>
          </p:nvSpPr>
          <p:spPr bwMode="auto">
            <a:xfrm>
              <a:off x="4422" y="10188"/>
              <a:ext cx="4248" cy="476"/>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2" name="Google Shape;779;p16"/>
            <p:cNvSpPr>
              <a:spLocks/>
            </p:cNvSpPr>
            <p:nvPr/>
          </p:nvSpPr>
          <p:spPr bwMode="auto">
            <a:xfrm>
              <a:off x="1004" y="10188"/>
              <a:ext cx="6492"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GB" sz="3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Google Shape;782;p16"/>
            <p:cNvSpPr txBox="1">
              <a:spLocks noChangeArrowheads="1"/>
            </p:cNvSpPr>
            <p:nvPr/>
          </p:nvSpPr>
          <p:spPr bwMode="auto">
            <a:xfrm>
              <a:off x="7457" y="11057"/>
              <a:ext cx="33863" cy="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r" rtl="1">
                <a:lnSpc>
                  <a:spcPct val="115000"/>
                </a:lnSpc>
                <a:spcAft>
                  <a:spcPts val="0"/>
                </a:spcAft>
              </a:pP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الإنصات العاطفي </a:t>
              </a:r>
              <a:r>
                <a:rPr lang="en-US" sz="24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Listening Empathic</a:t>
              </a: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1865"/>
          <p:cNvGrpSpPr>
            <a:grpSpLocks/>
          </p:cNvGrpSpPr>
          <p:nvPr/>
        </p:nvGrpSpPr>
        <p:grpSpPr bwMode="auto">
          <a:xfrm flipH="1">
            <a:off x="2511205" y="4814069"/>
            <a:ext cx="7588330" cy="1076832"/>
            <a:chOff x="8" y="9711"/>
            <a:chExt cx="60377" cy="8580"/>
          </a:xfrm>
        </p:grpSpPr>
        <p:sp>
          <p:nvSpPr>
            <p:cNvPr id="45" name="Google Shape;773;p16"/>
            <p:cNvSpPr>
              <a:spLocks/>
            </p:cNvSpPr>
            <p:nvPr/>
          </p:nvSpPr>
          <p:spPr bwMode="auto">
            <a:xfrm>
              <a:off x="194" y="10842"/>
              <a:ext cx="60191"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6" name="Google Shape;774;p16"/>
            <p:cNvSpPr>
              <a:spLocks/>
            </p:cNvSpPr>
            <p:nvPr/>
          </p:nvSpPr>
          <p:spPr bwMode="auto">
            <a:xfrm>
              <a:off x="8" y="10663"/>
              <a:ext cx="60377"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7" name="Google Shape;775;p16"/>
            <p:cNvSpPr>
              <a:spLocks/>
            </p:cNvSpPr>
            <p:nvPr/>
          </p:nvSpPr>
          <p:spPr bwMode="auto">
            <a:xfrm>
              <a:off x="3521" y="9711"/>
              <a:ext cx="5186" cy="953"/>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8" name="Google Shape;776;p16"/>
            <p:cNvSpPr>
              <a:spLocks/>
            </p:cNvSpPr>
            <p:nvPr/>
          </p:nvSpPr>
          <p:spPr bwMode="auto">
            <a:xfrm>
              <a:off x="671" y="17337"/>
              <a:ext cx="5186"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9" name="Google Shape;777;p16"/>
            <p:cNvSpPr>
              <a:spLocks/>
            </p:cNvSpPr>
            <p:nvPr/>
          </p:nvSpPr>
          <p:spPr bwMode="auto">
            <a:xfrm>
              <a:off x="1072" y="17337"/>
              <a:ext cx="4123" cy="477"/>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0" name="Google Shape;778;p16"/>
            <p:cNvSpPr>
              <a:spLocks/>
            </p:cNvSpPr>
            <p:nvPr/>
          </p:nvSpPr>
          <p:spPr bwMode="auto">
            <a:xfrm>
              <a:off x="4422" y="10188"/>
              <a:ext cx="4248" cy="476"/>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1" name="Google Shape;779;p16"/>
            <p:cNvSpPr>
              <a:spLocks/>
            </p:cNvSpPr>
            <p:nvPr/>
          </p:nvSpPr>
          <p:spPr bwMode="auto">
            <a:xfrm>
              <a:off x="1004" y="10188"/>
              <a:ext cx="6492"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GB" sz="3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Google Shape;782;p16"/>
            <p:cNvSpPr txBox="1">
              <a:spLocks noChangeArrowheads="1"/>
            </p:cNvSpPr>
            <p:nvPr/>
          </p:nvSpPr>
          <p:spPr bwMode="auto">
            <a:xfrm>
              <a:off x="7564" y="11026"/>
              <a:ext cx="38767" cy="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r" rtl="1">
                <a:lnSpc>
                  <a:spcPct val="115000"/>
                </a:lnSpc>
                <a:spcAft>
                  <a:spcPts val="0"/>
                </a:spcAft>
              </a:pPr>
              <a:r>
                <a:rPr lang="ar-SA" sz="2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الإنصات بهدف الاستمتاع </a:t>
              </a:r>
              <a:r>
                <a:rPr lang="en-US" sz="24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Enjoyment for Listening</a:t>
              </a:r>
              <a:r>
                <a:rPr lang="ar-SA" sz="24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1842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ppt_x"/>
                                          </p:val>
                                        </p:tav>
                                        <p:tav tm="100000">
                                          <p:val>
                                            <p:strVal val="#ppt_x"/>
                                          </p:val>
                                        </p:tav>
                                      </p:tavLst>
                                    </p:anim>
                                    <p:anim calcmode="lin" valueType="num">
                                      <p:cBhvr additive="base">
                                        <p:cTn id="18" dur="500" fill="hold"/>
                                        <p:tgtEl>
                                          <p:spTgt spid="3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مراحل الإنصات</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53" name="Text Box 1965"/>
          <p:cNvSpPr txBox="1">
            <a:spLocks noChangeArrowheads="1"/>
          </p:cNvSpPr>
          <p:nvPr/>
        </p:nvSpPr>
        <p:spPr bwMode="auto">
          <a:xfrm>
            <a:off x="1668556" y="871814"/>
            <a:ext cx="9120338" cy="2288071"/>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rot="0" vert="horz" wrap="square" lIns="91440" tIns="0" rIns="91440" bIns="0" anchor="t" anchorCtr="0" upright="1">
            <a:noAutofit/>
          </a:bodyPr>
          <a:lstStyle/>
          <a:p>
            <a:pPr marL="342900" lvl="0" indent="-342900" algn="r" rtl="1">
              <a:lnSpc>
                <a:spcPct val="107000"/>
              </a:lnSpc>
              <a:spcAft>
                <a:spcPts val="0"/>
              </a:spcAft>
              <a:buFont typeface="+mj-lt"/>
              <a:buAutoNum type="arabicPeriod"/>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الاستماع:</a:t>
            </a: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 إثارة رغبة المتحدث في الاسترسال والاستمرار في طرح الفكـرة وإشـعاره بأهميـة مـا يقولـه والرغبة في الاستماع إليه.</a:t>
            </a:r>
            <a:endParaRPr lang="en-US" sz="2800"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Font typeface="+mj-lt"/>
              <a:buAutoNum type="arabicPeriod"/>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فهم وتفسير </a:t>
            </a: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وتحليل وتقييم آراء وأفكار وتعبيرات المرسـل كما هـي دون تكـوين اتجـاه عكسي أو حكم مسبق عليها.</a:t>
            </a:r>
            <a:endParaRPr lang="en-US" sz="2800" dirty="0">
              <a:solidFill>
                <a:srgbClr val="000000"/>
              </a:solidFill>
              <a:latin typeface="Calibri" panose="020F0502020204030204" pitchFamily="34" charset="0"/>
              <a:ea typeface="Calibri" panose="020F0502020204030204" pitchFamily="34" charset="0"/>
              <a:cs typeface="Arial" panose="020B0604020202020204" pitchFamily="34" charset="0"/>
            </a:endParaRPr>
          </a:p>
        </p:txBody>
      </p:sp>
      <p:pic>
        <p:nvPicPr>
          <p:cNvPr id="4" name="صورة 3"/>
          <p:cNvPicPr>
            <a:picLocks noChangeAspect="1"/>
          </p:cNvPicPr>
          <p:nvPr/>
        </p:nvPicPr>
        <p:blipFill rotWithShape="1">
          <a:blip r:embed="rId2" cstate="print">
            <a:extLst>
              <a:ext uri="{28A0092B-C50C-407E-A947-70E740481C1C}">
                <a14:useLocalDpi xmlns:a14="http://schemas.microsoft.com/office/drawing/2010/main" val="0"/>
              </a:ext>
            </a:extLst>
          </a:blip>
          <a:srcRect t="15502" b="13579"/>
          <a:stretch/>
        </p:blipFill>
        <p:spPr>
          <a:xfrm>
            <a:off x="3824097" y="3237672"/>
            <a:ext cx="4809256" cy="3437765"/>
          </a:xfrm>
          <a:prstGeom prst="rect">
            <a:avLst/>
          </a:prstGeom>
        </p:spPr>
      </p:pic>
    </p:spTree>
    <p:extLst>
      <p:ext uri="{BB962C8B-B14F-4D97-AF65-F5344CB8AC3E}">
        <p14:creationId xmlns:p14="http://schemas.microsoft.com/office/powerpoint/2010/main" val="32680472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كيفية تنمية مهارات الإنصات</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2822"/>
          <p:cNvGrpSpPr>
            <a:grpSpLocks/>
          </p:cNvGrpSpPr>
          <p:nvPr/>
        </p:nvGrpSpPr>
        <p:grpSpPr bwMode="auto">
          <a:xfrm>
            <a:off x="2308412" y="1528134"/>
            <a:ext cx="7575176" cy="3801732"/>
            <a:chOff x="-5106" y="-197"/>
            <a:chExt cx="84348" cy="42334"/>
          </a:xfrm>
        </p:grpSpPr>
        <p:grpSp>
          <p:nvGrpSpPr>
            <p:cNvPr id="11" name="Group 1002"/>
            <p:cNvGrpSpPr>
              <a:grpSpLocks/>
            </p:cNvGrpSpPr>
            <p:nvPr/>
          </p:nvGrpSpPr>
          <p:grpSpPr bwMode="auto">
            <a:xfrm>
              <a:off x="15027" y="-197"/>
              <a:ext cx="64215" cy="42334"/>
              <a:chOff x="15027" y="-259"/>
              <a:chExt cx="64214" cy="55738"/>
            </a:xfrm>
          </p:grpSpPr>
          <p:pic>
            <p:nvPicPr>
              <p:cNvPr id="14" name="Picture 10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65014">
                <a:off x="22655" y="6867"/>
                <a:ext cx="56586" cy="4861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015"/>
              <p:cNvSpPr>
                <a:spLocks noChangeArrowheads="1"/>
              </p:cNvSpPr>
              <p:nvPr/>
            </p:nvSpPr>
            <p:spPr bwMode="auto">
              <a:xfrm>
                <a:off x="15027" y="-259"/>
                <a:ext cx="39394" cy="12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lnSpc>
                    <a:spcPct val="115000"/>
                  </a:lnSpc>
                  <a:spcAft>
                    <a:spcPts val="0"/>
                  </a:spcAft>
                </a:pPr>
                <a:r>
                  <a:rPr lang="ar-EG" sz="3200" b="1" kern="1200">
                    <a:solidFill>
                      <a:srgbClr val="C86A00"/>
                    </a:solidFill>
                    <a:effectLst/>
                    <a:latin typeface="Times New Roman" panose="02020603050405020304" pitchFamily="18" charset="0"/>
                    <a:ea typeface="Calibri" panose="020F0502020204030204" pitchFamily="34" charset="0"/>
                    <a:cs typeface="Adobe Arabic" panose="02040503050201020203" pitchFamily="18" charset="-78"/>
                  </a:rPr>
                  <a:t>تنمية القدرة على التذكر</a:t>
                </a:r>
                <a:endParaRPr lang="en-US"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Rectangle 1016"/>
            <p:cNvSpPr>
              <a:spLocks noChangeArrowheads="1"/>
            </p:cNvSpPr>
            <p:nvPr/>
          </p:nvSpPr>
          <p:spPr bwMode="auto">
            <a:xfrm>
              <a:off x="2462" y="10515"/>
              <a:ext cx="41999" cy="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lnSpc>
                  <a:spcPct val="115000"/>
                </a:lnSpc>
                <a:spcAft>
                  <a:spcPts val="0"/>
                </a:spcAft>
              </a:pPr>
              <a:r>
                <a:rPr lang="ar-EG" sz="3200" b="1" kern="1200" dirty="0">
                  <a:solidFill>
                    <a:srgbClr val="A14699"/>
                  </a:solidFill>
                  <a:effectLst/>
                  <a:latin typeface="Times New Roman" panose="02020603050405020304" pitchFamily="18" charset="0"/>
                  <a:ea typeface="Calibri" panose="020F0502020204030204" pitchFamily="34" charset="0"/>
                  <a:cs typeface="Adobe Arabic" panose="02040503050201020203" pitchFamily="18" charset="-78"/>
                </a:rPr>
                <a:t>فهم الثقافة السائدة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Rectangle 1017"/>
            <p:cNvSpPr>
              <a:spLocks noChangeArrowheads="1"/>
            </p:cNvSpPr>
            <p:nvPr/>
          </p:nvSpPr>
          <p:spPr bwMode="auto">
            <a:xfrm>
              <a:off x="-5106" y="21102"/>
              <a:ext cx="33748" cy="1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EG" sz="3200" b="1" kern="1200" dirty="0">
                  <a:solidFill>
                    <a:srgbClr val="332581"/>
                  </a:solidFill>
                  <a:effectLst/>
                  <a:latin typeface="Times New Roman" panose="02020603050405020304" pitchFamily="18" charset="0"/>
                  <a:ea typeface="Calibri" panose="020F0502020204030204" pitchFamily="34" charset="0"/>
                  <a:cs typeface="Adobe Arabic" panose="02040503050201020203" pitchFamily="18" charset="-78"/>
                </a:rPr>
                <a:t>الالتزام بالقواعد المرشدة للاستماع الجيد</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1852203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الشروط الأولية لإلقاء الحديث الجيد</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361542" y="2333235"/>
            <a:ext cx="6096000" cy="2397451"/>
          </a:xfrm>
          <a:prstGeom prst="rect">
            <a:avLst/>
          </a:prstGeom>
        </p:spPr>
        <p:txBody>
          <a:bodyPr>
            <a:spAutoFit/>
          </a:bodyPr>
          <a:lstStyle/>
          <a:p>
            <a:pPr marL="342900" lvl="0" indent="-342900" algn="r" rtl="1">
              <a:lnSpc>
                <a:spcPct val="107000"/>
              </a:lnSpc>
              <a:spcAft>
                <a:spcPts val="0"/>
              </a:spcAft>
              <a:buFont typeface="+mj-lt"/>
              <a:buAutoNum type="arabicPeriod"/>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إيجاد موضوع جيد للحديث من خـلال تحديـد اهتمامات المتحـدث وأفكـاره الذاتيـة والتعرف على رغبات الجمهور لاختيار الموضوع الملائم.</a:t>
            </a:r>
            <a:endParaRPr lang="en-US" sz="2800"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0"/>
              </a:spcAft>
              <a:buFont typeface="+mj-lt"/>
              <a:buAutoNum type="arabicPeriod"/>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تحليل طبيعة الجمهور لتحديد مستوى معرفة الجمهـور بموضوع الحـديث واتجاهاتـه ومعتقداته.</a:t>
            </a:r>
            <a:endParaRPr lang="en-US"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صورة 3"/>
          <p:cNvPicPr>
            <a:picLocks noChangeAspect="1"/>
          </p:cNvPicPr>
          <p:nvPr/>
        </p:nvPicPr>
        <p:blipFill rotWithShape="1">
          <a:blip r:embed="rId2" cstate="print">
            <a:extLst>
              <a:ext uri="{28A0092B-C50C-407E-A947-70E740481C1C}">
                <a14:useLocalDpi xmlns:a14="http://schemas.microsoft.com/office/drawing/2010/main" val="0"/>
              </a:ext>
            </a:extLst>
          </a:blip>
          <a:srcRect l="6631" t="7308" r="5677" b="12308"/>
          <a:stretch/>
        </p:blipFill>
        <p:spPr>
          <a:xfrm>
            <a:off x="1240487" y="1584204"/>
            <a:ext cx="3617526" cy="3316066"/>
          </a:xfrm>
          <a:prstGeom prst="rect">
            <a:avLst/>
          </a:prstGeom>
        </p:spPr>
      </p:pic>
    </p:spTree>
    <p:extLst>
      <p:ext uri="{BB962C8B-B14F-4D97-AF65-F5344CB8AC3E}">
        <p14:creationId xmlns:p14="http://schemas.microsoft.com/office/powerpoint/2010/main" val="30025764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التكتيكات الفعالة للتحدث مع الآخرين</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4"/>
          <p:cNvGrpSpPr>
            <a:grpSpLocks/>
          </p:cNvGrpSpPr>
          <p:nvPr/>
        </p:nvGrpSpPr>
        <p:grpSpPr bwMode="auto">
          <a:xfrm>
            <a:off x="2582708" y="1695749"/>
            <a:ext cx="7292034" cy="3778558"/>
            <a:chOff x="1020" y="0"/>
            <a:chExt cx="53977" cy="27970"/>
          </a:xfrm>
        </p:grpSpPr>
        <p:grpSp>
          <p:nvGrpSpPr>
            <p:cNvPr id="11" name="Group 7217"/>
            <p:cNvGrpSpPr>
              <a:grpSpLocks/>
            </p:cNvGrpSpPr>
            <p:nvPr/>
          </p:nvGrpSpPr>
          <p:grpSpPr bwMode="auto">
            <a:xfrm>
              <a:off x="1020" y="6873"/>
              <a:ext cx="15483" cy="21097"/>
              <a:chOff x="1020" y="6873"/>
              <a:chExt cx="15482" cy="21097"/>
            </a:xfrm>
          </p:grpSpPr>
          <p:sp>
            <p:nvSpPr>
              <p:cNvPr id="33" name="Google Shape;145;p17"/>
              <p:cNvSpPr>
                <a:spLocks/>
              </p:cNvSpPr>
              <p:nvPr/>
            </p:nvSpPr>
            <p:spPr bwMode="auto">
              <a:xfrm flipH="1">
                <a:off x="1020" y="6873"/>
                <a:ext cx="15482" cy="12067"/>
              </a:xfrm>
              <a:custGeom>
                <a:avLst/>
                <a:gdLst>
                  <a:gd name="T0" fmla="*/ 29925 w 56710"/>
                  <a:gd name="T1" fmla="*/ 1 h 44204"/>
                  <a:gd name="T2" fmla="*/ 26825 w 56710"/>
                  <a:gd name="T3" fmla="*/ 1496 h 44204"/>
                  <a:gd name="T4" fmla="*/ 26349 w 56710"/>
                  <a:gd name="T5" fmla="*/ 2104 h 44204"/>
                  <a:gd name="T6" fmla="*/ 26980 w 56710"/>
                  <a:gd name="T7" fmla="*/ 7640 h 44204"/>
                  <a:gd name="T8" fmla="*/ 29290 w 56710"/>
                  <a:gd name="T9" fmla="*/ 9462 h 44204"/>
                  <a:gd name="T10" fmla="*/ 3882 w 56710"/>
                  <a:gd name="T11" fmla="*/ 9462 h 44204"/>
                  <a:gd name="T12" fmla="*/ 0 w 56710"/>
                  <a:gd name="T13" fmla="*/ 13343 h 44204"/>
                  <a:gd name="T14" fmla="*/ 0 w 56710"/>
                  <a:gd name="T15" fmla="*/ 30929 h 44204"/>
                  <a:gd name="T16" fmla="*/ 3882 w 56710"/>
                  <a:gd name="T17" fmla="*/ 34810 h 44204"/>
                  <a:gd name="T18" fmla="*/ 29182 w 56710"/>
                  <a:gd name="T19" fmla="*/ 34810 h 44204"/>
                  <a:gd name="T20" fmla="*/ 26956 w 56710"/>
                  <a:gd name="T21" fmla="*/ 36572 h 44204"/>
                  <a:gd name="T22" fmla="*/ 26313 w 56710"/>
                  <a:gd name="T23" fmla="*/ 42109 h 44204"/>
                  <a:gd name="T24" fmla="*/ 26789 w 56710"/>
                  <a:gd name="T25" fmla="*/ 42704 h 44204"/>
                  <a:gd name="T26" fmla="*/ 29873 w 56710"/>
                  <a:gd name="T27" fmla="*/ 44204 h 44204"/>
                  <a:gd name="T28" fmla="*/ 32326 w 56710"/>
                  <a:gd name="T29" fmla="*/ 43347 h 44204"/>
                  <a:gd name="T30" fmla="*/ 54078 w 56710"/>
                  <a:gd name="T31" fmla="*/ 26107 h 44204"/>
                  <a:gd name="T32" fmla="*/ 55245 w 56710"/>
                  <a:gd name="T33" fmla="*/ 25178 h 44204"/>
                  <a:gd name="T34" fmla="*/ 56686 w 56710"/>
                  <a:gd name="T35" fmla="*/ 22070 h 44204"/>
                  <a:gd name="T36" fmla="*/ 55257 w 56710"/>
                  <a:gd name="T37" fmla="*/ 18975 h 44204"/>
                  <a:gd name="T38" fmla="*/ 54090 w 56710"/>
                  <a:gd name="T39" fmla="*/ 18046 h 44204"/>
                  <a:gd name="T40" fmla="*/ 32361 w 56710"/>
                  <a:gd name="T41" fmla="*/ 854 h 44204"/>
                  <a:gd name="T42" fmla="*/ 29925 w 56710"/>
                  <a:gd name="T43" fmla="*/ 1 h 44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710" h="44204" extrusionOk="0">
                    <a:moveTo>
                      <a:pt x="29925" y="1"/>
                    </a:moveTo>
                    <a:cubicBezTo>
                      <a:pt x="28761" y="1"/>
                      <a:pt x="27607" y="515"/>
                      <a:pt x="26825" y="1496"/>
                    </a:cubicBezTo>
                    <a:lnTo>
                      <a:pt x="26349" y="2104"/>
                    </a:lnTo>
                    <a:cubicBezTo>
                      <a:pt x="24991" y="3806"/>
                      <a:pt x="25277" y="6283"/>
                      <a:pt x="26980" y="7640"/>
                    </a:cubicBezTo>
                    <a:lnTo>
                      <a:pt x="29290" y="9462"/>
                    </a:lnTo>
                    <a:lnTo>
                      <a:pt x="3882" y="9462"/>
                    </a:lnTo>
                    <a:cubicBezTo>
                      <a:pt x="1739" y="9462"/>
                      <a:pt x="0" y="11200"/>
                      <a:pt x="0" y="13343"/>
                    </a:cubicBezTo>
                    <a:lnTo>
                      <a:pt x="0" y="30929"/>
                    </a:lnTo>
                    <a:cubicBezTo>
                      <a:pt x="0" y="33072"/>
                      <a:pt x="1739" y="34810"/>
                      <a:pt x="3882" y="34810"/>
                    </a:cubicBezTo>
                    <a:lnTo>
                      <a:pt x="29182" y="34810"/>
                    </a:lnTo>
                    <a:lnTo>
                      <a:pt x="26956" y="36572"/>
                    </a:lnTo>
                    <a:cubicBezTo>
                      <a:pt x="25241" y="37918"/>
                      <a:pt x="24956" y="40394"/>
                      <a:pt x="26313" y="42109"/>
                    </a:cubicBezTo>
                    <a:lnTo>
                      <a:pt x="26789" y="42704"/>
                    </a:lnTo>
                    <a:cubicBezTo>
                      <a:pt x="27563" y="43690"/>
                      <a:pt x="28711" y="44204"/>
                      <a:pt x="29873" y="44204"/>
                    </a:cubicBezTo>
                    <a:cubicBezTo>
                      <a:pt x="30731" y="44204"/>
                      <a:pt x="31597" y="43923"/>
                      <a:pt x="32326" y="43347"/>
                    </a:cubicBezTo>
                    <a:lnTo>
                      <a:pt x="54078" y="26107"/>
                    </a:lnTo>
                    <a:cubicBezTo>
                      <a:pt x="54519" y="25880"/>
                      <a:pt x="54912" y="25571"/>
                      <a:pt x="55245" y="25178"/>
                    </a:cubicBezTo>
                    <a:cubicBezTo>
                      <a:pt x="56210" y="24392"/>
                      <a:pt x="56698" y="23237"/>
                      <a:pt x="56686" y="22070"/>
                    </a:cubicBezTo>
                    <a:cubicBezTo>
                      <a:pt x="56710" y="20915"/>
                      <a:pt x="56222" y="19761"/>
                      <a:pt x="55257" y="18975"/>
                    </a:cubicBezTo>
                    <a:cubicBezTo>
                      <a:pt x="54924" y="18582"/>
                      <a:pt x="54531" y="18272"/>
                      <a:pt x="54090" y="18046"/>
                    </a:cubicBezTo>
                    <a:lnTo>
                      <a:pt x="32361" y="854"/>
                    </a:lnTo>
                    <a:cubicBezTo>
                      <a:pt x="31640" y="279"/>
                      <a:pt x="30780" y="1"/>
                      <a:pt x="29925"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nvGrpSpPr>
              <p:cNvPr id="34" name="Google Shape;171;p17"/>
              <p:cNvGrpSpPr>
                <a:grpSpLocks/>
              </p:cNvGrpSpPr>
              <p:nvPr/>
            </p:nvGrpSpPr>
            <p:grpSpPr bwMode="auto">
              <a:xfrm flipH="1">
                <a:off x="7916" y="11207"/>
                <a:ext cx="3504" cy="3399"/>
                <a:chOff x="7916" y="11207"/>
                <a:chExt cx="4977" cy="4827"/>
              </a:xfrm>
            </p:grpSpPr>
            <p:sp>
              <p:nvSpPr>
                <p:cNvPr id="36" name="Google Shape;172;p17"/>
                <p:cNvSpPr>
                  <a:spLocks/>
                </p:cNvSpPr>
                <p:nvPr/>
              </p:nvSpPr>
              <p:spPr bwMode="auto">
                <a:xfrm>
                  <a:off x="7916" y="11809"/>
                  <a:ext cx="4471" cy="4225"/>
                </a:xfrm>
                <a:custGeom>
                  <a:avLst/>
                  <a:gdLst>
                    <a:gd name="T0" fmla="*/ 3454 w 17885"/>
                    <a:gd name="T1" fmla="*/ 0 h 16901"/>
                    <a:gd name="T2" fmla="*/ 3141 w 17885"/>
                    <a:gd name="T3" fmla="*/ 122 h 16901"/>
                    <a:gd name="T4" fmla="*/ 0 w 17885"/>
                    <a:gd name="T5" fmla="*/ 7246 h 16901"/>
                    <a:gd name="T6" fmla="*/ 9657 w 17885"/>
                    <a:gd name="T7" fmla="*/ 16900 h 16901"/>
                    <a:gd name="T8" fmla="*/ 13331 w 17885"/>
                    <a:gd name="T9" fmla="*/ 16178 h 16901"/>
                    <a:gd name="T10" fmla="*/ 17728 w 17885"/>
                    <a:gd name="T11" fmla="*/ 12546 h 16901"/>
                    <a:gd name="T12" fmla="*/ 17526 w 17885"/>
                    <a:gd name="T13" fmla="*/ 11866 h 16901"/>
                    <a:gd name="T14" fmla="*/ 9158 w 17885"/>
                    <a:gd name="T15" fmla="*/ 8171 h 16901"/>
                    <a:gd name="T16" fmla="*/ 8811 w 17885"/>
                    <a:gd name="T17" fmla="*/ 7876 h 16901"/>
                    <a:gd name="T18" fmla="*/ 8405 w 17885"/>
                    <a:gd name="T19" fmla="*/ 7246 h 16901"/>
                    <a:gd name="T20" fmla="*/ 3846 w 17885"/>
                    <a:gd name="T21" fmla="*/ 212 h 16901"/>
                    <a:gd name="T22" fmla="*/ 3454 w 17885"/>
                    <a:gd name="T23" fmla="*/ 0 h 16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85" h="16901" extrusionOk="0">
                      <a:moveTo>
                        <a:pt x="3454" y="0"/>
                      </a:moveTo>
                      <a:cubicBezTo>
                        <a:pt x="3343" y="0"/>
                        <a:pt x="3231" y="40"/>
                        <a:pt x="3141" y="122"/>
                      </a:cubicBezTo>
                      <a:cubicBezTo>
                        <a:pt x="1160" y="1940"/>
                        <a:pt x="0" y="4548"/>
                        <a:pt x="0" y="7246"/>
                      </a:cubicBezTo>
                      <a:cubicBezTo>
                        <a:pt x="0" y="12579"/>
                        <a:pt x="4325" y="16900"/>
                        <a:pt x="9657" y="16900"/>
                      </a:cubicBezTo>
                      <a:cubicBezTo>
                        <a:pt x="10907" y="16900"/>
                        <a:pt x="12175" y="16662"/>
                        <a:pt x="13331" y="16178"/>
                      </a:cubicBezTo>
                      <a:cubicBezTo>
                        <a:pt x="15126" y="15434"/>
                        <a:pt x="16659" y="14169"/>
                        <a:pt x="17728" y="12546"/>
                      </a:cubicBezTo>
                      <a:cubicBezTo>
                        <a:pt x="17884" y="12305"/>
                        <a:pt x="17788" y="11983"/>
                        <a:pt x="17526" y="11866"/>
                      </a:cubicBezTo>
                      <a:lnTo>
                        <a:pt x="9158" y="8171"/>
                      </a:lnTo>
                      <a:cubicBezTo>
                        <a:pt x="9016" y="8108"/>
                        <a:pt x="8896" y="8005"/>
                        <a:pt x="8811" y="7876"/>
                      </a:cubicBezTo>
                      <a:lnTo>
                        <a:pt x="8405" y="7246"/>
                      </a:lnTo>
                      <a:lnTo>
                        <a:pt x="3846" y="212"/>
                      </a:lnTo>
                      <a:cubicBezTo>
                        <a:pt x="3756" y="73"/>
                        <a:pt x="3606" y="0"/>
                        <a:pt x="3454" y="0"/>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37" name="Google Shape;173;p17"/>
                <p:cNvSpPr>
                  <a:spLocks/>
                </p:cNvSpPr>
                <p:nvPr/>
              </p:nvSpPr>
              <p:spPr bwMode="auto">
                <a:xfrm>
                  <a:off x="9062" y="11207"/>
                  <a:ext cx="2797" cy="2209"/>
                </a:xfrm>
                <a:custGeom>
                  <a:avLst/>
                  <a:gdLst>
                    <a:gd name="T0" fmla="*/ 5070 w 11188"/>
                    <a:gd name="T1" fmla="*/ 0 h 8837"/>
                    <a:gd name="T2" fmla="*/ 308 w 11188"/>
                    <a:gd name="T3" fmla="*/ 1256 h 8837"/>
                    <a:gd name="T4" fmla="*/ 148 w 11188"/>
                    <a:gd name="T5" fmla="*/ 1912 h 8837"/>
                    <a:gd name="T6" fmla="*/ 4532 w 11188"/>
                    <a:gd name="T7" fmla="*/ 8676 h 8837"/>
                    <a:gd name="T8" fmla="*/ 4828 w 11188"/>
                    <a:gd name="T9" fmla="*/ 8837 h 8837"/>
                    <a:gd name="T10" fmla="*/ 5081 w 11188"/>
                    <a:gd name="T11" fmla="*/ 8730 h 8837"/>
                    <a:gd name="T12" fmla="*/ 10992 w 11188"/>
                    <a:gd name="T13" fmla="*/ 2683 h 8837"/>
                    <a:gd name="T14" fmla="*/ 10940 w 11188"/>
                    <a:gd name="T15" fmla="*/ 1988 h 8837"/>
                    <a:gd name="T16" fmla="*/ 5070 w 11188"/>
                    <a:gd name="T17" fmla="*/ 0 h 8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88" h="8837" extrusionOk="0">
                      <a:moveTo>
                        <a:pt x="5070" y="0"/>
                      </a:moveTo>
                      <a:cubicBezTo>
                        <a:pt x="3434" y="0"/>
                        <a:pt x="1792" y="415"/>
                        <a:pt x="308" y="1256"/>
                      </a:cubicBezTo>
                      <a:cubicBezTo>
                        <a:pt x="76" y="1388"/>
                        <a:pt x="1" y="1690"/>
                        <a:pt x="148" y="1912"/>
                      </a:cubicBezTo>
                      <a:lnTo>
                        <a:pt x="4532" y="8676"/>
                      </a:lnTo>
                      <a:cubicBezTo>
                        <a:pt x="4601" y="8781"/>
                        <a:pt x="4714" y="8837"/>
                        <a:pt x="4828" y="8837"/>
                      </a:cubicBezTo>
                      <a:cubicBezTo>
                        <a:pt x="4919" y="8837"/>
                        <a:pt x="5010" y="8802"/>
                        <a:pt x="5081" y="8730"/>
                      </a:cubicBezTo>
                      <a:lnTo>
                        <a:pt x="10992" y="2683"/>
                      </a:lnTo>
                      <a:cubicBezTo>
                        <a:pt x="11187" y="2482"/>
                        <a:pt x="11163" y="2156"/>
                        <a:pt x="10940" y="1988"/>
                      </a:cubicBezTo>
                      <a:cubicBezTo>
                        <a:pt x="9218" y="670"/>
                        <a:pt x="7149" y="0"/>
                        <a:pt x="5070" y="0"/>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38" name="Google Shape;174;p17"/>
                <p:cNvSpPr>
                  <a:spLocks/>
                </p:cNvSpPr>
                <p:nvPr/>
              </p:nvSpPr>
              <p:spPr bwMode="auto">
                <a:xfrm>
                  <a:off x="10510" y="12036"/>
                  <a:ext cx="2383" cy="2502"/>
                </a:xfrm>
                <a:custGeom>
                  <a:avLst/>
                  <a:gdLst>
                    <a:gd name="T0" fmla="*/ 6350 w 9531"/>
                    <a:gd name="T1" fmla="*/ 1 h 10008"/>
                    <a:gd name="T2" fmla="*/ 6017 w 9531"/>
                    <a:gd name="T3" fmla="*/ 142 h 10008"/>
                    <a:gd name="T4" fmla="*/ 172 w 9531"/>
                    <a:gd name="T5" fmla="*/ 6123 h 10008"/>
                    <a:gd name="T6" fmla="*/ 283 w 9531"/>
                    <a:gd name="T7" fmla="*/ 6689 h 10008"/>
                    <a:gd name="T8" fmla="*/ 7706 w 9531"/>
                    <a:gd name="T9" fmla="*/ 9968 h 10008"/>
                    <a:gd name="T10" fmla="*/ 7893 w 9531"/>
                    <a:gd name="T11" fmla="*/ 10007 h 10008"/>
                    <a:gd name="T12" fmla="*/ 8329 w 9531"/>
                    <a:gd name="T13" fmla="*/ 9700 h 10008"/>
                    <a:gd name="T14" fmla="*/ 6706 w 9531"/>
                    <a:gd name="T15" fmla="*/ 169 h 10008"/>
                    <a:gd name="T16" fmla="*/ 6350 w 9531"/>
                    <a:gd name="T17" fmla="*/ 1 h 10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31" h="10008" extrusionOk="0">
                      <a:moveTo>
                        <a:pt x="6350" y="1"/>
                      </a:moveTo>
                      <a:cubicBezTo>
                        <a:pt x="6230" y="1"/>
                        <a:pt x="6108" y="47"/>
                        <a:pt x="6017" y="142"/>
                      </a:cubicBezTo>
                      <a:lnTo>
                        <a:pt x="172" y="6123"/>
                      </a:lnTo>
                      <a:cubicBezTo>
                        <a:pt x="0" y="6297"/>
                        <a:pt x="57" y="6589"/>
                        <a:pt x="283" y="6689"/>
                      </a:cubicBezTo>
                      <a:lnTo>
                        <a:pt x="7706" y="9968"/>
                      </a:lnTo>
                      <a:cubicBezTo>
                        <a:pt x="7767" y="9995"/>
                        <a:pt x="7830" y="10007"/>
                        <a:pt x="7893" y="10007"/>
                      </a:cubicBezTo>
                      <a:cubicBezTo>
                        <a:pt x="8082" y="10007"/>
                        <a:pt x="8261" y="9890"/>
                        <a:pt x="8329" y="9700"/>
                      </a:cubicBezTo>
                      <a:cubicBezTo>
                        <a:pt x="9531" y="6463"/>
                        <a:pt x="8913" y="2828"/>
                        <a:pt x="6706" y="169"/>
                      </a:cubicBezTo>
                      <a:cubicBezTo>
                        <a:pt x="6615" y="57"/>
                        <a:pt x="6483" y="1"/>
                        <a:pt x="6350"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sp>
            <p:nvSpPr>
              <p:cNvPr id="35" name="Google Shape;167;p17"/>
              <p:cNvSpPr txBox="1">
                <a:spLocks noChangeArrowheads="1"/>
              </p:cNvSpPr>
              <p:nvPr/>
            </p:nvSpPr>
            <p:spPr bwMode="auto">
              <a:xfrm flipH="1">
                <a:off x="2275" y="20244"/>
                <a:ext cx="12960" cy="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lvl="0" algn="ctr" rtl="1"/>
                <a:r>
                  <a:rPr lang="ar-SA" sz="2800" dirty="0">
                    <a:latin typeface="Adobe Arabic" panose="02040503050201020203" pitchFamily="18" charset="-78"/>
                    <a:cs typeface="Adobe Arabic" panose="02040503050201020203" pitchFamily="18" charset="-78"/>
                  </a:rPr>
                  <a:t>القدرة على الإجابة بفعالية على أسئلة الجمهور.</a:t>
                </a:r>
                <a:endParaRPr lang="en-US" sz="2800" dirty="0">
                  <a:latin typeface="Adobe Arabic" panose="02040503050201020203" pitchFamily="18" charset="-78"/>
                  <a:cs typeface="Adobe Arabic" panose="02040503050201020203" pitchFamily="18" charset="-78"/>
                </a:endParaRPr>
              </a:p>
            </p:txBody>
          </p:sp>
        </p:grpSp>
        <p:grpSp>
          <p:nvGrpSpPr>
            <p:cNvPr id="12" name="Google Shape;135;p17"/>
            <p:cNvGrpSpPr>
              <a:grpSpLocks/>
            </p:cNvGrpSpPr>
            <p:nvPr/>
          </p:nvGrpSpPr>
          <p:grpSpPr bwMode="auto">
            <a:xfrm flipH="1">
              <a:off x="12057" y="0"/>
              <a:ext cx="20828" cy="18940"/>
              <a:chOff x="8390" y="0"/>
              <a:chExt cx="20828" cy="18940"/>
            </a:xfrm>
          </p:grpSpPr>
          <p:sp>
            <p:nvSpPr>
              <p:cNvPr id="26" name="Google Shape;136;p17"/>
              <p:cNvSpPr>
                <a:spLocks/>
              </p:cNvSpPr>
              <p:nvPr/>
            </p:nvSpPr>
            <p:spPr bwMode="auto">
              <a:xfrm>
                <a:off x="12408" y="6873"/>
                <a:ext cx="15482" cy="12067"/>
              </a:xfrm>
              <a:custGeom>
                <a:avLst/>
                <a:gdLst>
                  <a:gd name="T0" fmla="*/ 29934 w 56711"/>
                  <a:gd name="T1" fmla="*/ 1 h 44204"/>
                  <a:gd name="T2" fmla="*/ 26837 w 56711"/>
                  <a:gd name="T3" fmla="*/ 1496 h 44204"/>
                  <a:gd name="T4" fmla="*/ 26349 w 56711"/>
                  <a:gd name="T5" fmla="*/ 2104 h 44204"/>
                  <a:gd name="T6" fmla="*/ 26992 w 56711"/>
                  <a:gd name="T7" fmla="*/ 7640 h 44204"/>
                  <a:gd name="T8" fmla="*/ 29290 w 56711"/>
                  <a:gd name="T9" fmla="*/ 9462 h 44204"/>
                  <a:gd name="T10" fmla="*/ 3882 w 56711"/>
                  <a:gd name="T11" fmla="*/ 9462 h 44204"/>
                  <a:gd name="T12" fmla="*/ 1 w 56711"/>
                  <a:gd name="T13" fmla="*/ 13343 h 44204"/>
                  <a:gd name="T14" fmla="*/ 1 w 56711"/>
                  <a:gd name="T15" fmla="*/ 30929 h 44204"/>
                  <a:gd name="T16" fmla="*/ 3882 w 56711"/>
                  <a:gd name="T17" fmla="*/ 34810 h 44204"/>
                  <a:gd name="T18" fmla="*/ 29183 w 56711"/>
                  <a:gd name="T19" fmla="*/ 34810 h 44204"/>
                  <a:gd name="T20" fmla="*/ 26956 w 56711"/>
                  <a:gd name="T21" fmla="*/ 36572 h 44204"/>
                  <a:gd name="T22" fmla="*/ 26313 w 56711"/>
                  <a:gd name="T23" fmla="*/ 42109 h 44204"/>
                  <a:gd name="T24" fmla="*/ 26790 w 56711"/>
                  <a:gd name="T25" fmla="*/ 42704 h 44204"/>
                  <a:gd name="T26" fmla="*/ 29882 w 56711"/>
                  <a:gd name="T27" fmla="*/ 44204 h 44204"/>
                  <a:gd name="T28" fmla="*/ 32326 w 56711"/>
                  <a:gd name="T29" fmla="*/ 43347 h 44204"/>
                  <a:gd name="T30" fmla="*/ 54091 w 56711"/>
                  <a:gd name="T31" fmla="*/ 26107 h 44204"/>
                  <a:gd name="T32" fmla="*/ 55258 w 56711"/>
                  <a:gd name="T33" fmla="*/ 25178 h 44204"/>
                  <a:gd name="T34" fmla="*/ 56686 w 56711"/>
                  <a:gd name="T35" fmla="*/ 22070 h 44204"/>
                  <a:gd name="T36" fmla="*/ 55258 w 56711"/>
                  <a:gd name="T37" fmla="*/ 18975 h 44204"/>
                  <a:gd name="T38" fmla="*/ 54103 w 56711"/>
                  <a:gd name="T39" fmla="*/ 18046 h 44204"/>
                  <a:gd name="T40" fmla="*/ 32374 w 56711"/>
                  <a:gd name="T41" fmla="*/ 854 h 44204"/>
                  <a:gd name="T42" fmla="*/ 29934 w 56711"/>
                  <a:gd name="T43" fmla="*/ 1 h 44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711" h="44204" extrusionOk="0">
                    <a:moveTo>
                      <a:pt x="29934" y="1"/>
                    </a:moveTo>
                    <a:cubicBezTo>
                      <a:pt x="28768" y="1"/>
                      <a:pt x="27613" y="515"/>
                      <a:pt x="26837" y="1496"/>
                    </a:cubicBezTo>
                    <a:lnTo>
                      <a:pt x="26349" y="2104"/>
                    </a:lnTo>
                    <a:cubicBezTo>
                      <a:pt x="25004" y="3806"/>
                      <a:pt x="25278" y="6283"/>
                      <a:pt x="26992" y="7640"/>
                    </a:cubicBezTo>
                    <a:lnTo>
                      <a:pt x="29290" y="9462"/>
                    </a:lnTo>
                    <a:lnTo>
                      <a:pt x="3882" y="9462"/>
                    </a:lnTo>
                    <a:cubicBezTo>
                      <a:pt x="1739" y="9462"/>
                      <a:pt x="1" y="11200"/>
                      <a:pt x="1" y="13343"/>
                    </a:cubicBezTo>
                    <a:lnTo>
                      <a:pt x="1" y="30929"/>
                    </a:lnTo>
                    <a:cubicBezTo>
                      <a:pt x="1" y="33072"/>
                      <a:pt x="1739" y="34810"/>
                      <a:pt x="3882" y="34810"/>
                    </a:cubicBezTo>
                    <a:lnTo>
                      <a:pt x="29183" y="34810"/>
                    </a:lnTo>
                    <a:lnTo>
                      <a:pt x="26956" y="36572"/>
                    </a:lnTo>
                    <a:cubicBezTo>
                      <a:pt x="25254" y="37918"/>
                      <a:pt x="24968" y="40394"/>
                      <a:pt x="26313" y="42109"/>
                    </a:cubicBezTo>
                    <a:lnTo>
                      <a:pt x="26790" y="42704"/>
                    </a:lnTo>
                    <a:cubicBezTo>
                      <a:pt x="27570" y="43690"/>
                      <a:pt x="28721" y="44204"/>
                      <a:pt x="29882" y="44204"/>
                    </a:cubicBezTo>
                    <a:cubicBezTo>
                      <a:pt x="30740" y="44204"/>
                      <a:pt x="31603" y="43923"/>
                      <a:pt x="32326" y="43347"/>
                    </a:cubicBezTo>
                    <a:lnTo>
                      <a:pt x="54091" y="26107"/>
                    </a:lnTo>
                    <a:cubicBezTo>
                      <a:pt x="54519" y="25880"/>
                      <a:pt x="54924" y="25571"/>
                      <a:pt x="55258" y="25178"/>
                    </a:cubicBezTo>
                    <a:cubicBezTo>
                      <a:pt x="56222" y="24392"/>
                      <a:pt x="56710" y="23237"/>
                      <a:pt x="56686" y="22070"/>
                    </a:cubicBezTo>
                    <a:cubicBezTo>
                      <a:pt x="56710" y="20915"/>
                      <a:pt x="56222" y="19761"/>
                      <a:pt x="55258" y="18975"/>
                    </a:cubicBezTo>
                    <a:cubicBezTo>
                      <a:pt x="54924" y="18582"/>
                      <a:pt x="54531" y="18272"/>
                      <a:pt x="54103" y="18046"/>
                    </a:cubicBezTo>
                    <a:lnTo>
                      <a:pt x="32374" y="854"/>
                    </a:lnTo>
                    <a:cubicBezTo>
                      <a:pt x="31652" y="279"/>
                      <a:pt x="30790" y="1"/>
                      <a:pt x="29934" y="1"/>
                    </a:cubicBez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nvGrpSpPr>
              <p:cNvPr id="27" name="Google Shape;137;p17"/>
              <p:cNvGrpSpPr>
                <a:grpSpLocks/>
              </p:cNvGrpSpPr>
              <p:nvPr/>
            </p:nvGrpSpPr>
            <p:grpSpPr bwMode="auto">
              <a:xfrm>
                <a:off x="18440" y="11208"/>
                <a:ext cx="3427" cy="3392"/>
                <a:chOff x="18436" y="11210"/>
                <a:chExt cx="4865" cy="4818"/>
              </a:xfrm>
            </p:grpSpPr>
            <p:sp>
              <p:nvSpPr>
                <p:cNvPr id="29" name="Google Shape;138;p17"/>
                <p:cNvSpPr>
                  <a:spLocks/>
                </p:cNvSpPr>
                <p:nvPr/>
              </p:nvSpPr>
              <p:spPr bwMode="auto">
                <a:xfrm>
                  <a:off x="19302" y="12057"/>
                  <a:ext cx="3105" cy="3106"/>
                </a:xfrm>
                <a:custGeom>
                  <a:avLst/>
                  <a:gdLst>
                    <a:gd name="T0" fmla="*/ 6209 w 12422"/>
                    <a:gd name="T1" fmla="*/ 1 h 12422"/>
                    <a:gd name="T2" fmla="*/ 0 w 12422"/>
                    <a:gd name="T3" fmla="*/ 6213 h 12422"/>
                    <a:gd name="T4" fmla="*/ 6209 w 12422"/>
                    <a:gd name="T5" fmla="*/ 12422 h 12422"/>
                    <a:gd name="T6" fmla="*/ 12422 w 12422"/>
                    <a:gd name="T7" fmla="*/ 6213 h 12422"/>
                    <a:gd name="T8" fmla="*/ 11711 w 12422"/>
                    <a:gd name="T9" fmla="*/ 3388 h 12422"/>
                    <a:gd name="T10" fmla="*/ 11428 w 12422"/>
                    <a:gd name="T11" fmla="*/ 3388 h 12422"/>
                    <a:gd name="T12" fmla="*/ 10780 w 12422"/>
                    <a:gd name="T13" fmla="*/ 4036 h 12422"/>
                    <a:gd name="T14" fmla="*/ 11292 w 12422"/>
                    <a:gd name="T15" fmla="*/ 6213 h 12422"/>
                    <a:gd name="T16" fmla="*/ 6209 w 12422"/>
                    <a:gd name="T17" fmla="*/ 11293 h 12422"/>
                    <a:gd name="T18" fmla="*/ 1129 w 12422"/>
                    <a:gd name="T19" fmla="*/ 6213 h 12422"/>
                    <a:gd name="T20" fmla="*/ 6209 w 12422"/>
                    <a:gd name="T21" fmla="*/ 1130 h 12422"/>
                    <a:gd name="T22" fmla="*/ 8387 w 12422"/>
                    <a:gd name="T23" fmla="*/ 1639 h 12422"/>
                    <a:gd name="T24" fmla="*/ 9034 w 12422"/>
                    <a:gd name="T25" fmla="*/ 994 h 12422"/>
                    <a:gd name="T26" fmla="*/ 9034 w 12422"/>
                    <a:gd name="T27" fmla="*/ 708 h 12422"/>
                    <a:gd name="T28" fmla="*/ 6209 w 12422"/>
                    <a:gd name="T29" fmla="*/ 1 h 12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22" h="12422" extrusionOk="0">
                      <a:moveTo>
                        <a:pt x="6209" y="1"/>
                      </a:moveTo>
                      <a:cubicBezTo>
                        <a:pt x="2786" y="1"/>
                        <a:pt x="0" y="2786"/>
                        <a:pt x="0" y="6213"/>
                      </a:cubicBezTo>
                      <a:cubicBezTo>
                        <a:pt x="0" y="9637"/>
                        <a:pt x="2786" y="12422"/>
                        <a:pt x="6209" y="12422"/>
                      </a:cubicBezTo>
                      <a:cubicBezTo>
                        <a:pt x="9636" y="12422"/>
                        <a:pt x="12422" y="9637"/>
                        <a:pt x="12422" y="6213"/>
                      </a:cubicBezTo>
                      <a:cubicBezTo>
                        <a:pt x="12422" y="5219"/>
                        <a:pt x="12160" y="4258"/>
                        <a:pt x="11711" y="3388"/>
                      </a:cubicBezTo>
                      <a:lnTo>
                        <a:pt x="11428" y="3388"/>
                      </a:lnTo>
                      <a:lnTo>
                        <a:pt x="10780" y="4036"/>
                      </a:lnTo>
                      <a:cubicBezTo>
                        <a:pt x="11112" y="4713"/>
                        <a:pt x="11286" y="5457"/>
                        <a:pt x="11292" y="6213"/>
                      </a:cubicBezTo>
                      <a:cubicBezTo>
                        <a:pt x="11292" y="9013"/>
                        <a:pt x="9010" y="11293"/>
                        <a:pt x="6209" y="11293"/>
                      </a:cubicBezTo>
                      <a:cubicBezTo>
                        <a:pt x="3409" y="11293"/>
                        <a:pt x="1129" y="9013"/>
                        <a:pt x="1129" y="6213"/>
                      </a:cubicBezTo>
                      <a:cubicBezTo>
                        <a:pt x="1129" y="3409"/>
                        <a:pt x="3409" y="1130"/>
                        <a:pt x="6209" y="1130"/>
                      </a:cubicBezTo>
                      <a:cubicBezTo>
                        <a:pt x="6965" y="1133"/>
                        <a:pt x="7709" y="1307"/>
                        <a:pt x="8387" y="1639"/>
                      </a:cubicBezTo>
                      <a:lnTo>
                        <a:pt x="9034" y="994"/>
                      </a:lnTo>
                      <a:lnTo>
                        <a:pt x="9034" y="708"/>
                      </a:lnTo>
                      <a:cubicBezTo>
                        <a:pt x="8164" y="260"/>
                        <a:pt x="7203" y="1"/>
                        <a:pt x="6209"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30" name="Google Shape;139;p17"/>
                <p:cNvSpPr>
                  <a:spLocks/>
                </p:cNvSpPr>
                <p:nvPr/>
              </p:nvSpPr>
              <p:spPr bwMode="auto">
                <a:xfrm>
                  <a:off x="19788" y="12622"/>
                  <a:ext cx="2055" cy="1976"/>
                </a:xfrm>
                <a:custGeom>
                  <a:avLst/>
                  <a:gdLst>
                    <a:gd name="T0" fmla="*/ 4264 w 8219"/>
                    <a:gd name="T1" fmla="*/ 0 h 7905"/>
                    <a:gd name="T2" fmla="*/ 612 w 8219"/>
                    <a:gd name="T3" fmla="*/ 2439 h 7905"/>
                    <a:gd name="T4" fmla="*/ 1470 w 8219"/>
                    <a:gd name="T5" fmla="*/ 6748 h 7905"/>
                    <a:gd name="T6" fmla="*/ 4264 w 8219"/>
                    <a:gd name="T7" fmla="*/ 7904 h 7905"/>
                    <a:gd name="T8" fmla="*/ 5776 w 8219"/>
                    <a:gd name="T9" fmla="*/ 7603 h 7905"/>
                    <a:gd name="T10" fmla="*/ 8218 w 8219"/>
                    <a:gd name="T11" fmla="*/ 3954 h 7905"/>
                    <a:gd name="T12" fmla="*/ 7974 w 8219"/>
                    <a:gd name="T13" fmla="*/ 2638 h 7905"/>
                    <a:gd name="T14" fmla="*/ 7050 w 8219"/>
                    <a:gd name="T15" fmla="*/ 3565 h 7905"/>
                    <a:gd name="T16" fmla="*/ 7089 w 8219"/>
                    <a:gd name="T17" fmla="*/ 3954 h 7905"/>
                    <a:gd name="T18" fmla="*/ 5345 w 8219"/>
                    <a:gd name="T19" fmla="*/ 6562 h 7905"/>
                    <a:gd name="T20" fmla="*/ 4265 w 8219"/>
                    <a:gd name="T21" fmla="*/ 6776 h 7905"/>
                    <a:gd name="T22" fmla="*/ 2268 w 8219"/>
                    <a:gd name="T23" fmla="*/ 5947 h 7905"/>
                    <a:gd name="T24" fmla="*/ 1657 w 8219"/>
                    <a:gd name="T25" fmla="*/ 2873 h 7905"/>
                    <a:gd name="T26" fmla="*/ 4264 w 8219"/>
                    <a:gd name="T27" fmla="*/ 1129 h 7905"/>
                    <a:gd name="T28" fmla="*/ 4653 w 8219"/>
                    <a:gd name="T29" fmla="*/ 1168 h 7905"/>
                    <a:gd name="T30" fmla="*/ 5580 w 8219"/>
                    <a:gd name="T31" fmla="*/ 241 h 7905"/>
                    <a:gd name="T32" fmla="*/ 4264 w 8219"/>
                    <a:gd name="T33" fmla="*/ 0 h 7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19" h="7905" extrusionOk="0">
                      <a:moveTo>
                        <a:pt x="4264" y="0"/>
                      </a:moveTo>
                      <a:cubicBezTo>
                        <a:pt x="2665" y="0"/>
                        <a:pt x="1226" y="964"/>
                        <a:pt x="612" y="2439"/>
                      </a:cubicBezTo>
                      <a:cubicBezTo>
                        <a:pt x="0" y="3918"/>
                        <a:pt x="341" y="5616"/>
                        <a:pt x="1470" y="6748"/>
                      </a:cubicBezTo>
                      <a:cubicBezTo>
                        <a:pt x="2225" y="7503"/>
                        <a:pt x="3236" y="7904"/>
                        <a:pt x="4264" y="7904"/>
                      </a:cubicBezTo>
                      <a:cubicBezTo>
                        <a:pt x="4774" y="7904"/>
                        <a:pt x="5287" y="7806"/>
                        <a:pt x="5776" y="7603"/>
                      </a:cubicBezTo>
                      <a:cubicBezTo>
                        <a:pt x="7255" y="6992"/>
                        <a:pt x="8218" y="5550"/>
                        <a:pt x="8218" y="3954"/>
                      </a:cubicBezTo>
                      <a:cubicBezTo>
                        <a:pt x="8212" y="3502"/>
                        <a:pt x="8131" y="3059"/>
                        <a:pt x="7974" y="2638"/>
                      </a:cubicBezTo>
                      <a:lnTo>
                        <a:pt x="7050" y="3565"/>
                      </a:lnTo>
                      <a:cubicBezTo>
                        <a:pt x="7071" y="3692"/>
                        <a:pt x="7083" y="3821"/>
                        <a:pt x="7089" y="3954"/>
                      </a:cubicBezTo>
                      <a:cubicBezTo>
                        <a:pt x="7089" y="5095"/>
                        <a:pt x="6399" y="6125"/>
                        <a:pt x="5345" y="6562"/>
                      </a:cubicBezTo>
                      <a:cubicBezTo>
                        <a:pt x="4996" y="6706"/>
                        <a:pt x="4629" y="6776"/>
                        <a:pt x="4265" y="6776"/>
                      </a:cubicBezTo>
                      <a:cubicBezTo>
                        <a:pt x="3530" y="6776"/>
                        <a:pt x="2808" y="6489"/>
                        <a:pt x="2268" y="5947"/>
                      </a:cubicBezTo>
                      <a:cubicBezTo>
                        <a:pt x="1461" y="5140"/>
                        <a:pt x="1220" y="3927"/>
                        <a:pt x="1657" y="2873"/>
                      </a:cubicBezTo>
                      <a:cubicBezTo>
                        <a:pt x="2093" y="1816"/>
                        <a:pt x="3123" y="1129"/>
                        <a:pt x="4264" y="1129"/>
                      </a:cubicBezTo>
                      <a:cubicBezTo>
                        <a:pt x="4394" y="1132"/>
                        <a:pt x="4523" y="1144"/>
                        <a:pt x="4653" y="1168"/>
                      </a:cubicBezTo>
                      <a:lnTo>
                        <a:pt x="5580" y="241"/>
                      </a:lnTo>
                      <a:cubicBezTo>
                        <a:pt x="5159" y="84"/>
                        <a:pt x="4713" y="3"/>
                        <a:pt x="4264" y="0"/>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31" name="Google Shape;140;p17"/>
                <p:cNvSpPr>
                  <a:spLocks/>
                </p:cNvSpPr>
                <p:nvPr/>
              </p:nvSpPr>
              <p:spPr bwMode="auto">
                <a:xfrm>
                  <a:off x="18436" y="11210"/>
                  <a:ext cx="4818" cy="4818"/>
                </a:xfrm>
                <a:custGeom>
                  <a:avLst/>
                  <a:gdLst>
                    <a:gd name="T0" fmla="*/ 9672 w 19273"/>
                    <a:gd name="T1" fmla="*/ 1 h 19273"/>
                    <a:gd name="T2" fmla="*/ 0 w 19273"/>
                    <a:gd name="T3" fmla="*/ 9601 h 19273"/>
                    <a:gd name="T4" fmla="*/ 9672 w 19273"/>
                    <a:gd name="T5" fmla="*/ 19273 h 19273"/>
                    <a:gd name="T6" fmla="*/ 19272 w 19273"/>
                    <a:gd name="T7" fmla="*/ 9601 h 19273"/>
                    <a:gd name="T8" fmla="*/ 18369 w 19273"/>
                    <a:gd name="T9" fmla="*/ 5557 h 19273"/>
                    <a:gd name="T10" fmla="*/ 17646 w 19273"/>
                    <a:gd name="T11" fmla="*/ 6279 h 19273"/>
                    <a:gd name="T12" fmla="*/ 16448 w 19273"/>
                    <a:gd name="T13" fmla="*/ 6776 h 19273"/>
                    <a:gd name="T14" fmla="*/ 16430 w 19273"/>
                    <a:gd name="T15" fmla="*/ 6776 h 19273"/>
                    <a:gd name="T16" fmla="*/ 17014 w 19273"/>
                    <a:gd name="T17" fmla="*/ 9601 h 19273"/>
                    <a:gd name="T18" fmla="*/ 9672 w 19273"/>
                    <a:gd name="T19" fmla="*/ 16939 h 19273"/>
                    <a:gd name="T20" fmla="*/ 2334 w 19273"/>
                    <a:gd name="T21" fmla="*/ 9601 h 19273"/>
                    <a:gd name="T22" fmla="*/ 9672 w 19273"/>
                    <a:gd name="T23" fmla="*/ 2259 h 19273"/>
                    <a:gd name="T24" fmla="*/ 12497 w 19273"/>
                    <a:gd name="T25" fmla="*/ 2844 h 19273"/>
                    <a:gd name="T26" fmla="*/ 12497 w 19273"/>
                    <a:gd name="T27" fmla="*/ 2825 h 19273"/>
                    <a:gd name="T28" fmla="*/ 12991 w 19273"/>
                    <a:gd name="T29" fmla="*/ 1627 h 19273"/>
                    <a:gd name="T30" fmla="*/ 13713 w 19273"/>
                    <a:gd name="T31" fmla="*/ 904 h 19273"/>
                    <a:gd name="T32" fmla="*/ 9672 w 19273"/>
                    <a:gd name="T33" fmla="*/ 1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73" h="19273" extrusionOk="0">
                      <a:moveTo>
                        <a:pt x="9672" y="1"/>
                      </a:moveTo>
                      <a:cubicBezTo>
                        <a:pt x="4379" y="1"/>
                        <a:pt x="0" y="4307"/>
                        <a:pt x="0" y="9601"/>
                      </a:cubicBezTo>
                      <a:cubicBezTo>
                        <a:pt x="0" y="14892"/>
                        <a:pt x="4379" y="19273"/>
                        <a:pt x="9672" y="19273"/>
                      </a:cubicBezTo>
                      <a:cubicBezTo>
                        <a:pt x="14966" y="19273"/>
                        <a:pt x="19272" y="14892"/>
                        <a:pt x="19272" y="9601"/>
                      </a:cubicBezTo>
                      <a:cubicBezTo>
                        <a:pt x="19269" y="8204"/>
                        <a:pt x="18962" y="6821"/>
                        <a:pt x="18369" y="5557"/>
                      </a:cubicBezTo>
                      <a:lnTo>
                        <a:pt x="17646" y="6279"/>
                      </a:lnTo>
                      <a:cubicBezTo>
                        <a:pt x="17327" y="6599"/>
                        <a:pt x="16896" y="6776"/>
                        <a:pt x="16448" y="6776"/>
                      </a:cubicBezTo>
                      <a:lnTo>
                        <a:pt x="16430" y="6776"/>
                      </a:lnTo>
                      <a:cubicBezTo>
                        <a:pt x="16809" y="7671"/>
                        <a:pt x="17008" y="8628"/>
                        <a:pt x="17014" y="9601"/>
                      </a:cubicBezTo>
                      <a:cubicBezTo>
                        <a:pt x="17014" y="13648"/>
                        <a:pt x="13720" y="16939"/>
                        <a:pt x="9672" y="16939"/>
                      </a:cubicBezTo>
                      <a:cubicBezTo>
                        <a:pt x="5625" y="16939"/>
                        <a:pt x="2334" y="13648"/>
                        <a:pt x="2334" y="9601"/>
                      </a:cubicBezTo>
                      <a:cubicBezTo>
                        <a:pt x="2334" y="5554"/>
                        <a:pt x="5625" y="2259"/>
                        <a:pt x="9672" y="2259"/>
                      </a:cubicBezTo>
                      <a:cubicBezTo>
                        <a:pt x="10642" y="2265"/>
                        <a:pt x="11603" y="2464"/>
                        <a:pt x="12497" y="2844"/>
                      </a:cubicBezTo>
                      <a:lnTo>
                        <a:pt x="12497" y="2825"/>
                      </a:lnTo>
                      <a:cubicBezTo>
                        <a:pt x="12494" y="2374"/>
                        <a:pt x="12672" y="1943"/>
                        <a:pt x="12991" y="1627"/>
                      </a:cubicBezTo>
                      <a:lnTo>
                        <a:pt x="13713" y="904"/>
                      </a:lnTo>
                      <a:cubicBezTo>
                        <a:pt x="12449" y="311"/>
                        <a:pt x="11070" y="4"/>
                        <a:pt x="9672"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32" name="Google Shape;141;p17"/>
                <p:cNvSpPr>
                  <a:spLocks/>
                </p:cNvSpPr>
                <p:nvPr/>
              </p:nvSpPr>
              <p:spPr bwMode="auto">
                <a:xfrm>
                  <a:off x="20397" y="11210"/>
                  <a:ext cx="2904" cy="2823"/>
                </a:xfrm>
                <a:custGeom>
                  <a:avLst/>
                  <a:gdLst>
                    <a:gd name="T0" fmla="*/ 8601 w 11618"/>
                    <a:gd name="T1" fmla="*/ 1 h 11294"/>
                    <a:gd name="T2" fmla="*/ 8203 w 11618"/>
                    <a:gd name="T3" fmla="*/ 168 h 11294"/>
                    <a:gd name="T4" fmla="*/ 5945 w 11618"/>
                    <a:gd name="T5" fmla="*/ 2426 h 11294"/>
                    <a:gd name="T6" fmla="*/ 5782 w 11618"/>
                    <a:gd name="T7" fmla="*/ 2826 h 11294"/>
                    <a:gd name="T8" fmla="*/ 5782 w 11618"/>
                    <a:gd name="T9" fmla="*/ 4850 h 11294"/>
                    <a:gd name="T10" fmla="*/ 2554 w 11618"/>
                    <a:gd name="T11" fmla="*/ 8075 h 11294"/>
                    <a:gd name="T12" fmla="*/ 1828 w 11618"/>
                    <a:gd name="T13" fmla="*/ 7906 h 11294"/>
                    <a:gd name="T14" fmla="*/ 263 w 11618"/>
                    <a:gd name="T15" fmla="*/ 8951 h 11294"/>
                    <a:gd name="T16" fmla="*/ 630 w 11618"/>
                    <a:gd name="T17" fmla="*/ 10797 h 11294"/>
                    <a:gd name="T18" fmla="*/ 1828 w 11618"/>
                    <a:gd name="T19" fmla="*/ 11294 h 11294"/>
                    <a:gd name="T20" fmla="*/ 2476 w 11618"/>
                    <a:gd name="T21" fmla="*/ 11165 h 11294"/>
                    <a:gd name="T22" fmla="*/ 3524 w 11618"/>
                    <a:gd name="T23" fmla="*/ 9602 h 11294"/>
                    <a:gd name="T24" fmla="*/ 3352 w 11618"/>
                    <a:gd name="T25" fmla="*/ 8876 h 11294"/>
                    <a:gd name="T26" fmla="*/ 6580 w 11618"/>
                    <a:gd name="T27" fmla="*/ 5648 h 11294"/>
                    <a:gd name="T28" fmla="*/ 8604 w 11618"/>
                    <a:gd name="T29" fmla="*/ 5648 h 11294"/>
                    <a:gd name="T30" fmla="*/ 9004 w 11618"/>
                    <a:gd name="T31" fmla="*/ 5482 h 11294"/>
                    <a:gd name="T32" fmla="*/ 11263 w 11618"/>
                    <a:gd name="T33" fmla="*/ 3224 h 11294"/>
                    <a:gd name="T34" fmla="*/ 10862 w 11618"/>
                    <a:gd name="T35" fmla="*/ 2260 h 11294"/>
                    <a:gd name="T36" fmla="*/ 9170 w 11618"/>
                    <a:gd name="T37" fmla="*/ 2260 h 11294"/>
                    <a:gd name="T38" fmla="*/ 9170 w 11618"/>
                    <a:gd name="T39" fmla="*/ 568 h 11294"/>
                    <a:gd name="T40" fmla="*/ 8601 w 11618"/>
                    <a:gd name="T41" fmla="*/ 1 h 1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18" h="11294" extrusionOk="0">
                      <a:moveTo>
                        <a:pt x="8601" y="1"/>
                      </a:moveTo>
                      <a:cubicBezTo>
                        <a:pt x="8461" y="1"/>
                        <a:pt x="8319" y="52"/>
                        <a:pt x="8203" y="168"/>
                      </a:cubicBezTo>
                      <a:lnTo>
                        <a:pt x="5945" y="2426"/>
                      </a:lnTo>
                      <a:cubicBezTo>
                        <a:pt x="5839" y="2531"/>
                        <a:pt x="5779" y="2676"/>
                        <a:pt x="5782" y="2826"/>
                      </a:cubicBezTo>
                      <a:lnTo>
                        <a:pt x="5782" y="4850"/>
                      </a:lnTo>
                      <a:lnTo>
                        <a:pt x="2554" y="8075"/>
                      </a:lnTo>
                      <a:cubicBezTo>
                        <a:pt x="2328" y="7967"/>
                        <a:pt x="2081" y="7906"/>
                        <a:pt x="1828" y="7906"/>
                      </a:cubicBezTo>
                      <a:cubicBezTo>
                        <a:pt x="1142" y="7906"/>
                        <a:pt x="525" y="8319"/>
                        <a:pt x="263" y="8951"/>
                      </a:cubicBezTo>
                      <a:cubicBezTo>
                        <a:pt x="1" y="9584"/>
                        <a:pt x="145" y="10312"/>
                        <a:pt x="630" y="10797"/>
                      </a:cubicBezTo>
                      <a:cubicBezTo>
                        <a:pt x="954" y="11122"/>
                        <a:pt x="1388" y="11294"/>
                        <a:pt x="1828" y="11294"/>
                      </a:cubicBezTo>
                      <a:cubicBezTo>
                        <a:pt x="2046" y="11294"/>
                        <a:pt x="2266" y="11251"/>
                        <a:pt x="2476" y="11165"/>
                      </a:cubicBezTo>
                      <a:cubicBezTo>
                        <a:pt x="3108" y="10903"/>
                        <a:pt x="3524" y="10285"/>
                        <a:pt x="3524" y="9602"/>
                      </a:cubicBezTo>
                      <a:cubicBezTo>
                        <a:pt x="3521" y="9349"/>
                        <a:pt x="3463" y="9102"/>
                        <a:pt x="3352" y="8876"/>
                      </a:cubicBezTo>
                      <a:lnTo>
                        <a:pt x="6580" y="5648"/>
                      </a:lnTo>
                      <a:lnTo>
                        <a:pt x="8604" y="5648"/>
                      </a:lnTo>
                      <a:cubicBezTo>
                        <a:pt x="8754" y="5648"/>
                        <a:pt x="8896" y="5588"/>
                        <a:pt x="9004" y="5482"/>
                      </a:cubicBezTo>
                      <a:lnTo>
                        <a:pt x="11263" y="3224"/>
                      </a:lnTo>
                      <a:cubicBezTo>
                        <a:pt x="11618" y="2869"/>
                        <a:pt x="11365" y="2260"/>
                        <a:pt x="10862" y="2260"/>
                      </a:cubicBezTo>
                      <a:lnTo>
                        <a:pt x="9170" y="2260"/>
                      </a:lnTo>
                      <a:lnTo>
                        <a:pt x="9170" y="568"/>
                      </a:lnTo>
                      <a:cubicBezTo>
                        <a:pt x="9170" y="226"/>
                        <a:pt x="8892" y="1"/>
                        <a:pt x="8601"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sp>
            <p:nvSpPr>
              <p:cNvPr id="28" name="Google Shape;143;p17"/>
              <p:cNvSpPr txBox="1">
                <a:spLocks noChangeArrowheads="1"/>
              </p:cNvSpPr>
              <p:nvPr/>
            </p:nvSpPr>
            <p:spPr bwMode="auto">
              <a:xfrm>
                <a:off x="8390" y="0"/>
                <a:ext cx="20828" cy="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0" rIns="36000" bIns="0" anchor="ctr" anchorCtr="0" upright="1">
                <a:noAutofit/>
              </a:bodyPr>
              <a:lstStyle/>
              <a:p>
                <a:pPr lvl="0" algn="ctr" rtl="1"/>
                <a:r>
                  <a:rPr lang="ar-SA" sz="2800" dirty="0">
                    <a:latin typeface="Adobe Arabic" panose="02040503050201020203" pitchFamily="18" charset="-78"/>
                    <a:cs typeface="Adobe Arabic" panose="02040503050201020203" pitchFamily="18" charset="-78"/>
                  </a:rPr>
                  <a:t>الانتباه إلى ردود أفعال الجمهور.</a:t>
                </a:r>
                <a:endParaRPr lang="en-US" sz="2800" dirty="0">
                  <a:latin typeface="Adobe Arabic" panose="02040503050201020203" pitchFamily="18" charset="-78"/>
                  <a:cs typeface="Adobe Arabic" panose="02040503050201020203" pitchFamily="18" charset="-78"/>
                </a:endParaRPr>
              </a:p>
            </p:txBody>
          </p:sp>
        </p:grpSp>
        <p:grpSp>
          <p:nvGrpSpPr>
            <p:cNvPr id="13" name="Google Shape;128;p17"/>
            <p:cNvGrpSpPr>
              <a:grpSpLocks/>
            </p:cNvGrpSpPr>
            <p:nvPr/>
          </p:nvGrpSpPr>
          <p:grpSpPr bwMode="auto">
            <a:xfrm flipH="1">
              <a:off x="25750" y="6873"/>
              <a:ext cx="16338" cy="18168"/>
              <a:chOff x="24894" y="6873"/>
              <a:chExt cx="16338" cy="18168"/>
            </a:xfrm>
          </p:grpSpPr>
          <p:sp>
            <p:nvSpPr>
              <p:cNvPr id="21" name="Google Shape;129;p17"/>
              <p:cNvSpPr>
                <a:spLocks/>
              </p:cNvSpPr>
              <p:nvPr/>
            </p:nvSpPr>
            <p:spPr bwMode="auto">
              <a:xfrm>
                <a:off x="25750" y="6873"/>
                <a:ext cx="15482" cy="12067"/>
              </a:xfrm>
              <a:custGeom>
                <a:avLst/>
                <a:gdLst>
                  <a:gd name="T0" fmla="*/ 29925 w 56710"/>
                  <a:gd name="T1" fmla="*/ 1 h 44204"/>
                  <a:gd name="T2" fmla="*/ 26825 w 56710"/>
                  <a:gd name="T3" fmla="*/ 1496 h 44204"/>
                  <a:gd name="T4" fmla="*/ 26349 w 56710"/>
                  <a:gd name="T5" fmla="*/ 2104 h 44204"/>
                  <a:gd name="T6" fmla="*/ 26980 w 56710"/>
                  <a:gd name="T7" fmla="*/ 7640 h 44204"/>
                  <a:gd name="T8" fmla="*/ 29289 w 56710"/>
                  <a:gd name="T9" fmla="*/ 9462 h 44204"/>
                  <a:gd name="T10" fmla="*/ 3881 w 56710"/>
                  <a:gd name="T11" fmla="*/ 9462 h 44204"/>
                  <a:gd name="T12" fmla="*/ 0 w 56710"/>
                  <a:gd name="T13" fmla="*/ 13343 h 44204"/>
                  <a:gd name="T14" fmla="*/ 0 w 56710"/>
                  <a:gd name="T15" fmla="*/ 30929 h 44204"/>
                  <a:gd name="T16" fmla="*/ 3881 w 56710"/>
                  <a:gd name="T17" fmla="*/ 34810 h 44204"/>
                  <a:gd name="T18" fmla="*/ 29170 w 56710"/>
                  <a:gd name="T19" fmla="*/ 34810 h 44204"/>
                  <a:gd name="T20" fmla="*/ 26956 w 56710"/>
                  <a:gd name="T21" fmla="*/ 36572 h 44204"/>
                  <a:gd name="T22" fmla="*/ 26301 w 56710"/>
                  <a:gd name="T23" fmla="*/ 42109 h 44204"/>
                  <a:gd name="T24" fmla="*/ 26789 w 56710"/>
                  <a:gd name="T25" fmla="*/ 42704 h 44204"/>
                  <a:gd name="T26" fmla="*/ 29873 w 56710"/>
                  <a:gd name="T27" fmla="*/ 44204 h 44204"/>
                  <a:gd name="T28" fmla="*/ 32325 w 56710"/>
                  <a:gd name="T29" fmla="*/ 43347 h 44204"/>
                  <a:gd name="T30" fmla="*/ 54078 w 56710"/>
                  <a:gd name="T31" fmla="*/ 26107 h 44204"/>
                  <a:gd name="T32" fmla="*/ 55245 w 56710"/>
                  <a:gd name="T33" fmla="*/ 25178 h 44204"/>
                  <a:gd name="T34" fmla="*/ 56686 w 56710"/>
                  <a:gd name="T35" fmla="*/ 22070 h 44204"/>
                  <a:gd name="T36" fmla="*/ 55257 w 56710"/>
                  <a:gd name="T37" fmla="*/ 18975 h 44204"/>
                  <a:gd name="T38" fmla="*/ 54090 w 56710"/>
                  <a:gd name="T39" fmla="*/ 18046 h 44204"/>
                  <a:gd name="T40" fmla="*/ 32361 w 56710"/>
                  <a:gd name="T41" fmla="*/ 854 h 44204"/>
                  <a:gd name="T42" fmla="*/ 29925 w 56710"/>
                  <a:gd name="T43" fmla="*/ 1 h 44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710" h="44204" extrusionOk="0">
                    <a:moveTo>
                      <a:pt x="29925" y="1"/>
                    </a:moveTo>
                    <a:cubicBezTo>
                      <a:pt x="28761" y="1"/>
                      <a:pt x="27607" y="515"/>
                      <a:pt x="26825" y="1496"/>
                    </a:cubicBezTo>
                    <a:lnTo>
                      <a:pt x="26349" y="2104"/>
                    </a:lnTo>
                    <a:cubicBezTo>
                      <a:pt x="24991" y="3806"/>
                      <a:pt x="25277" y="6283"/>
                      <a:pt x="26980" y="7640"/>
                    </a:cubicBezTo>
                    <a:lnTo>
                      <a:pt x="29289" y="9462"/>
                    </a:lnTo>
                    <a:lnTo>
                      <a:pt x="3881" y="9462"/>
                    </a:lnTo>
                    <a:cubicBezTo>
                      <a:pt x="1738" y="9462"/>
                      <a:pt x="0" y="11200"/>
                      <a:pt x="0" y="13343"/>
                    </a:cubicBezTo>
                    <a:lnTo>
                      <a:pt x="0" y="30929"/>
                    </a:lnTo>
                    <a:cubicBezTo>
                      <a:pt x="0" y="33072"/>
                      <a:pt x="1738" y="34810"/>
                      <a:pt x="3881" y="34810"/>
                    </a:cubicBezTo>
                    <a:lnTo>
                      <a:pt x="29170" y="34810"/>
                    </a:lnTo>
                    <a:lnTo>
                      <a:pt x="26956" y="36572"/>
                    </a:lnTo>
                    <a:cubicBezTo>
                      <a:pt x="25241" y="37918"/>
                      <a:pt x="24956" y="40394"/>
                      <a:pt x="26301" y="42109"/>
                    </a:cubicBezTo>
                    <a:lnTo>
                      <a:pt x="26789" y="42704"/>
                    </a:lnTo>
                    <a:cubicBezTo>
                      <a:pt x="27563" y="43690"/>
                      <a:pt x="28711" y="44204"/>
                      <a:pt x="29873" y="44204"/>
                    </a:cubicBezTo>
                    <a:cubicBezTo>
                      <a:pt x="30731" y="44204"/>
                      <a:pt x="31597" y="43923"/>
                      <a:pt x="32325" y="43347"/>
                    </a:cubicBezTo>
                    <a:lnTo>
                      <a:pt x="54078" y="26107"/>
                    </a:lnTo>
                    <a:cubicBezTo>
                      <a:pt x="54519" y="25880"/>
                      <a:pt x="54912" y="25571"/>
                      <a:pt x="55245" y="25178"/>
                    </a:cubicBezTo>
                    <a:cubicBezTo>
                      <a:pt x="56209" y="24392"/>
                      <a:pt x="56698" y="23237"/>
                      <a:pt x="56686" y="22070"/>
                    </a:cubicBezTo>
                    <a:cubicBezTo>
                      <a:pt x="56709" y="20915"/>
                      <a:pt x="56209" y="19761"/>
                      <a:pt x="55257" y="18975"/>
                    </a:cubicBezTo>
                    <a:cubicBezTo>
                      <a:pt x="54924" y="18582"/>
                      <a:pt x="54531" y="18272"/>
                      <a:pt x="54090" y="18046"/>
                    </a:cubicBezTo>
                    <a:lnTo>
                      <a:pt x="32361" y="854"/>
                    </a:lnTo>
                    <a:cubicBezTo>
                      <a:pt x="31640" y="279"/>
                      <a:pt x="30780" y="1"/>
                      <a:pt x="29925" y="1"/>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nvGrpSpPr>
              <p:cNvPr id="22" name="Google Shape;130;p17"/>
              <p:cNvGrpSpPr>
                <a:grpSpLocks/>
              </p:cNvGrpSpPr>
              <p:nvPr/>
            </p:nvGrpSpPr>
            <p:grpSpPr bwMode="auto">
              <a:xfrm>
                <a:off x="31827" y="11243"/>
                <a:ext cx="3329" cy="3330"/>
                <a:chOff x="31827" y="11242"/>
                <a:chExt cx="4727" cy="4728"/>
              </a:xfrm>
            </p:grpSpPr>
            <p:sp>
              <p:nvSpPr>
                <p:cNvPr id="24" name="Google Shape;131;p17"/>
                <p:cNvSpPr>
                  <a:spLocks/>
                </p:cNvSpPr>
                <p:nvPr/>
              </p:nvSpPr>
              <p:spPr bwMode="auto">
                <a:xfrm>
                  <a:off x="31827" y="11242"/>
                  <a:ext cx="4727" cy="4728"/>
                </a:xfrm>
                <a:custGeom>
                  <a:avLst/>
                  <a:gdLst>
                    <a:gd name="T0" fmla="*/ 9455 w 18911"/>
                    <a:gd name="T1" fmla="*/ 2466 h 18911"/>
                    <a:gd name="T2" fmla="*/ 16442 w 18911"/>
                    <a:gd name="T3" fmla="*/ 9456 h 18911"/>
                    <a:gd name="T4" fmla="*/ 9455 w 18911"/>
                    <a:gd name="T5" fmla="*/ 16445 h 18911"/>
                    <a:gd name="T6" fmla="*/ 2466 w 18911"/>
                    <a:gd name="T7" fmla="*/ 9456 h 18911"/>
                    <a:gd name="T8" fmla="*/ 9455 w 18911"/>
                    <a:gd name="T9" fmla="*/ 2466 h 18911"/>
                    <a:gd name="T10" fmla="*/ 9455 w 18911"/>
                    <a:gd name="T11" fmla="*/ 0 h 18911"/>
                    <a:gd name="T12" fmla="*/ 0 w 18911"/>
                    <a:gd name="T13" fmla="*/ 9456 h 18911"/>
                    <a:gd name="T14" fmla="*/ 9455 w 18911"/>
                    <a:gd name="T15" fmla="*/ 18911 h 18911"/>
                    <a:gd name="T16" fmla="*/ 18911 w 18911"/>
                    <a:gd name="T17" fmla="*/ 9456 h 18911"/>
                    <a:gd name="T18" fmla="*/ 9455 w 18911"/>
                    <a:gd name="T19" fmla="*/ 0 h 18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11" h="18911" extrusionOk="0">
                      <a:moveTo>
                        <a:pt x="9455" y="2466"/>
                      </a:moveTo>
                      <a:cubicBezTo>
                        <a:pt x="13307" y="2466"/>
                        <a:pt x="16442" y="5601"/>
                        <a:pt x="16442" y="9456"/>
                      </a:cubicBezTo>
                      <a:cubicBezTo>
                        <a:pt x="16442" y="13310"/>
                        <a:pt x="13307" y="16445"/>
                        <a:pt x="9455" y="16445"/>
                      </a:cubicBezTo>
                      <a:cubicBezTo>
                        <a:pt x="5601" y="16445"/>
                        <a:pt x="2466" y="13310"/>
                        <a:pt x="2466" y="9456"/>
                      </a:cubicBezTo>
                      <a:cubicBezTo>
                        <a:pt x="2466" y="5601"/>
                        <a:pt x="5601" y="2466"/>
                        <a:pt x="9455" y="2466"/>
                      </a:cubicBezTo>
                      <a:close/>
                      <a:moveTo>
                        <a:pt x="9455" y="0"/>
                      </a:moveTo>
                      <a:cubicBezTo>
                        <a:pt x="4228" y="0"/>
                        <a:pt x="0" y="4228"/>
                        <a:pt x="0" y="9456"/>
                      </a:cubicBezTo>
                      <a:cubicBezTo>
                        <a:pt x="0" y="14683"/>
                        <a:pt x="4228" y="18911"/>
                        <a:pt x="9455" y="18911"/>
                      </a:cubicBezTo>
                      <a:cubicBezTo>
                        <a:pt x="14680" y="18911"/>
                        <a:pt x="18911" y="14683"/>
                        <a:pt x="18911" y="9456"/>
                      </a:cubicBezTo>
                      <a:cubicBezTo>
                        <a:pt x="18911" y="4231"/>
                        <a:pt x="14680" y="0"/>
                        <a:pt x="9455" y="0"/>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25" name="Google Shape;132;p17"/>
                <p:cNvSpPr>
                  <a:spLocks/>
                </p:cNvSpPr>
                <p:nvPr/>
              </p:nvSpPr>
              <p:spPr bwMode="auto">
                <a:xfrm>
                  <a:off x="32725" y="12141"/>
                  <a:ext cx="2930" cy="2930"/>
                </a:xfrm>
                <a:custGeom>
                  <a:avLst/>
                  <a:gdLst>
                    <a:gd name="T0" fmla="*/ 5860 w 11718"/>
                    <a:gd name="T1" fmla="*/ 1043 h 11721"/>
                    <a:gd name="T2" fmla="*/ 6424 w 11718"/>
                    <a:gd name="T3" fmla="*/ 1609 h 11721"/>
                    <a:gd name="T4" fmla="*/ 6424 w 11718"/>
                    <a:gd name="T5" fmla="*/ 2542 h 11721"/>
                    <a:gd name="T6" fmla="*/ 7842 w 11718"/>
                    <a:gd name="T7" fmla="*/ 4442 h 11721"/>
                    <a:gd name="T8" fmla="*/ 7276 w 11718"/>
                    <a:gd name="T9" fmla="*/ 5008 h 11721"/>
                    <a:gd name="T10" fmla="*/ 6713 w 11718"/>
                    <a:gd name="T11" fmla="*/ 4442 h 11721"/>
                    <a:gd name="T12" fmla="*/ 5853 w 11718"/>
                    <a:gd name="T13" fmla="*/ 3588 h 11721"/>
                    <a:gd name="T14" fmla="*/ 5255 w 11718"/>
                    <a:gd name="T15" fmla="*/ 3840 h 11721"/>
                    <a:gd name="T16" fmla="*/ 5860 w 11718"/>
                    <a:gd name="T17" fmla="*/ 5297 h 11721"/>
                    <a:gd name="T18" fmla="*/ 5867 w 11718"/>
                    <a:gd name="T19" fmla="*/ 5297 h 11721"/>
                    <a:gd name="T20" fmla="*/ 7821 w 11718"/>
                    <a:gd name="T21" fmla="*/ 6993 h 11721"/>
                    <a:gd name="T22" fmla="*/ 6424 w 11718"/>
                    <a:gd name="T23" fmla="*/ 9179 h 11721"/>
                    <a:gd name="T24" fmla="*/ 6424 w 11718"/>
                    <a:gd name="T25" fmla="*/ 10115 h 11721"/>
                    <a:gd name="T26" fmla="*/ 5860 w 11718"/>
                    <a:gd name="T27" fmla="*/ 10679 h 11721"/>
                    <a:gd name="T28" fmla="*/ 5294 w 11718"/>
                    <a:gd name="T29" fmla="*/ 10115 h 11721"/>
                    <a:gd name="T30" fmla="*/ 5294 w 11718"/>
                    <a:gd name="T31" fmla="*/ 9179 h 11721"/>
                    <a:gd name="T32" fmla="*/ 3876 w 11718"/>
                    <a:gd name="T33" fmla="*/ 7279 h 11721"/>
                    <a:gd name="T34" fmla="*/ 4442 w 11718"/>
                    <a:gd name="T35" fmla="*/ 6713 h 11721"/>
                    <a:gd name="T36" fmla="*/ 5005 w 11718"/>
                    <a:gd name="T37" fmla="*/ 7279 h 11721"/>
                    <a:gd name="T38" fmla="*/ 5865 w 11718"/>
                    <a:gd name="T39" fmla="*/ 8133 h 11721"/>
                    <a:gd name="T40" fmla="*/ 6463 w 11718"/>
                    <a:gd name="T41" fmla="*/ 7881 h 11721"/>
                    <a:gd name="T42" fmla="*/ 5860 w 11718"/>
                    <a:gd name="T43" fmla="*/ 6427 h 11721"/>
                    <a:gd name="T44" fmla="*/ 3897 w 11718"/>
                    <a:gd name="T45" fmla="*/ 4728 h 11721"/>
                    <a:gd name="T46" fmla="*/ 5294 w 11718"/>
                    <a:gd name="T47" fmla="*/ 2542 h 11721"/>
                    <a:gd name="T48" fmla="*/ 5294 w 11718"/>
                    <a:gd name="T49" fmla="*/ 1609 h 11721"/>
                    <a:gd name="T50" fmla="*/ 5860 w 11718"/>
                    <a:gd name="T51" fmla="*/ 1043 h 11721"/>
                    <a:gd name="T52" fmla="*/ 5860 w 11718"/>
                    <a:gd name="T53" fmla="*/ 1 h 11721"/>
                    <a:gd name="T54" fmla="*/ 1 w 11718"/>
                    <a:gd name="T55" fmla="*/ 5861 h 11721"/>
                    <a:gd name="T56" fmla="*/ 5860 w 11718"/>
                    <a:gd name="T57" fmla="*/ 11720 h 11721"/>
                    <a:gd name="T58" fmla="*/ 11717 w 11718"/>
                    <a:gd name="T59" fmla="*/ 5861 h 11721"/>
                    <a:gd name="T60" fmla="*/ 5860 w 11718"/>
                    <a:gd name="T61" fmla="*/ 1 h 1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718" h="11721" extrusionOk="0">
                      <a:moveTo>
                        <a:pt x="5860" y="1043"/>
                      </a:moveTo>
                      <a:cubicBezTo>
                        <a:pt x="6171" y="1043"/>
                        <a:pt x="6424" y="1295"/>
                        <a:pt x="6424" y="1609"/>
                      </a:cubicBezTo>
                      <a:lnTo>
                        <a:pt x="6424" y="2542"/>
                      </a:lnTo>
                      <a:cubicBezTo>
                        <a:pt x="7264" y="2792"/>
                        <a:pt x="7839" y="3566"/>
                        <a:pt x="7842" y="4442"/>
                      </a:cubicBezTo>
                      <a:cubicBezTo>
                        <a:pt x="7842" y="4755"/>
                        <a:pt x="7589" y="5008"/>
                        <a:pt x="7276" y="5008"/>
                      </a:cubicBezTo>
                      <a:cubicBezTo>
                        <a:pt x="6966" y="5008"/>
                        <a:pt x="6713" y="4755"/>
                        <a:pt x="6713" y="4442"/>
                      </a:cubicBezTo>
                      <a:cubicBezTo>
                        <a:pt x="6713" y="3929"/>
                        <a:pt x="6292" y="3588"/>
                        <a:pt x="5853" y="3588"/>
                      </a:cubicBezTo>
                      <a:cubicBezTo>
                        <a:pt x="5644" y="3588"/>
                        <a:pt x="5429" y="3666"/>
                        <a:pt x="5255" y="3840"/>
                      </a:cubicBezTo>
                      <a:cubicBezTo>
                        <a:pt x="4719" y="4376"/>
                        <a:pt x="5099" y="5297"/>
                        <a:pt x="5860" y="5297"/>
                      </a:cubicBezTo>
                      <a:cubicBezTo>
                        <a:pt x="5862" y="5297"/>
                        <a:pt x="5865" y="5297"/>
                        <a:pt x="5867" y="5297"/>
                      </a:cubicBezTo>
                      <a:cubicBezTo>
                        <a:pt x="6849" y="5297"/>
                        <a:pt x="7680" y="6019"/>
                        <a:pt x="7821" y="6993"/>
                      </a:cubicBezTo>
                      <a:cubicBezTo>
                        <a:pt x="7962" y="7968"/>
                        <a:pt x="7369" y="8899"/>
                        <a:pt x="6424" y="9179"/>
                      </a:cubicBezTo>
                      <a:lnTo>
                        <a:pt x="6424" y="10115"/>
                      </a:lnTo>
                      <a:cubicBezTo>
                        <a:pt x="6424" y="10426"/>
                        <a:pt x="6171" y="10679"/>
                        <a:pt x="5860" y="10679"/>
                      </a:cubicBezTo>
                      <a:cubicBezTo>
                        <a:pt x="5547" y="10679"/>
                        <a:pt x="5294" y="10426"/>
                        <a:pt x="5294" y="10115"/>
                      </a:cubicBezTo>
                      <a:lnTo>
                        <a:pt x="5294" y="9179"/>
                      </a:lnTo>
                      <a:cubicBezTo>
                        <a:pt x="4454" y="8929"/>
                        <a:pt x="3879" y="8155"/>
                        <a:pt x="3876" y="7279"/>
                      </a:cubicBezTo>
                      <a:cubicBezTo>
                        <a:pt x="3876" y="6966"/>
                        <a:pt x="4129" y="6713"/>
                        <a:pt x="4442" y="6713"/>
                      </a:cubicBezTo>
                      <a:cubicBezTo>
                        <a:pt x="4752" y="6713"/>
                        <a:pt x="5005" y="6966"/>
                        <a:pt x="5005" y="7279"/>
                      </a:cubicBezTo>
                      <a:cubicBezTo>
                        <a:pt x="5005" y="7792"/>
                        <a:pt x="5426" y="8133"/>
                        <a:pt x="5865" y="8133"/>
                      </a:cubicBezTo>
                      <a:cubicBezTo>
                        <a:pt x="6074" y="8133"/>
                        <a:pt x="6288" y="8055"/>
                        <a:pt x="6463" y="7881"/>
                      </a:cubicBezTo>
                      <a:cubicBezTo>
                        <a:pt x="6999" y="7345"/>
                        <a:pt x="6619" y="6427"/>
                        <a:pt x="5860" y="6427"/>
                      </a:cubicBezTo>
                      <a:cubicBezTo>
                        <a:pt x="4873" y="6427"/>
                        <a:pt x="4039" y="5704"/>
                        <a:pt x="3897" y="4728"/>
                      </a:cubicBezTo>
                      <a:cubicBezTo>
                        <a:pt x="3756" y="3753"/>
                        <a:pt x="4349" y="2822"/>
                        <a:pt x="5294" y="2542"/>
                      </a:cubicBezTo>
                      <a:lnTo>
                        <a:pt x="5294" y="1609"/>
                      </a:lnTo>
                      <a:cubicBezTo>
                        <a:pt x="5294" y="1295"/>
                        <a:pt x="5547" y="1043"/>
                        <a:pt x="5860" y="1043"/>
                      </a:cubicBezTo>
                      <a:close/>
                      <a:moveTo>
                        <a:pt x="5860" y="1"/>
                      </a:moveTo>
                      <a:cubicBezTo>
                        <a:pt x="2629" y="1"/>
                        <a:pt x="1" y="2629"/>
                        <a:pt x="1" y="5861"/>
                      </a:cubicBezTo>
                      <a:cubicBezTo>
                        <a:pt x="1" y="9092"/>
                        <a:pt x="2629" y="11720"/>
                        <a:pt x="5860" y="11720"/>
                      </a:cubicBezTo>
                      <a:cubicBezTo>
                        <a:pt x="9088" y="11720"/>
                        <a:pt x="11717" y="9092"/>
                        <a:pt x="11717" y="5861"/>
                      </a:cubicBezTo>
                      <a:cubicBezTo>
                        <a:pt x="11717" y="2629"/>
                        <a:pt x="9088" y="1"/>
                        <a:pt x="5860"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sp>
            <p:nvSpPr>
              <p:cNvPr id="23" name="Google Shape;134;p17"/>
              <p:cNvSpPr txBox="1">
                <a:spLocks noChangeArrowheads="1"/>
              </p:cNvSpPr>
              <p:nvPr/>
            </p:nvSpPr>
            <p:spPr bwMode="auto">
              <a:xfrm>
                <a:off x="24894" y="19692"/>
                <a:ext cx="14835" cy="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0" rIns="36000" bIns="0" anchor="ctr" anchorCtr="0" upright="1">
                <a:noAutofit/>
              </a:bodyPr>
              <a:lstStyle/>
              <a:p>
                <a:pPr lvl="0" algn="ctr" rtl="1"/>
                <a:r>
                  <a:rPr lang="ar-SA" sz="2800" dirty="0">
                    <a:latin typeface="Adobe Arabic" panose="02040503050201020203" pitchFamily="18" charset="-78"/>
                    <a:cs typeface="Adobe Arabic" panose="02040503050201020203" pitchFamily="18" charset="-78"/>
                  </a:rPr>
                  <a:t>استخدام النماذج والأمثلة.</a:t>
                </a:r>
                <a:endParaRPr lang="en-US" sz="2800" dirty="0">
                  <a:latin typeface="Adobe Arabic" panose="02040503050201020203" pitchFamily="18" charset="-78"/>
                  <a:cs typeface="Adobe Arabic" panose="02040503050201020203" pitchFamily="18" charset="-78"/>
                </a:endParaRPr>
              </a:p>
            </p:txBody>
          </p:sp>
        </p:grpSp>
        <p:grpSp>
          <p:nvGrpSpPr>
            <p:cNvPr id="14" name="Google Shape;120;p17"/>
            <p:cNvGrpSpPr>
              <a:grpSpLocks/>
            </p:cNvGrpSpPr>
            <p:nvPr/>
          </p:nvGrpSpPr>
          <p:grpSpPr bwMode="auto">
            <a:xfrm flipH="1">
              <a:off x="38114" y="0"/>
              <a:ext cx="16883" cy="18940"/>
              <a:chOff x="36715" y="0"/>
              <a:chExt cx="16882" cy="18940"/>
            </a:xfrm>
          </p:grpSpPr>
          <p:sp>
            <p:nvSpPr>
              <p:cNvPr id="15" name="Google Shape;121;p17"/>
              <p:cNvSpPr>
                <a:spLocks/>
              </p:cNvSpPr>
              <p:nvPr/>
            </p:nvSpPr>
            <p:spPr bwMode="auto">
              <a:xfrm>
                <a:off x="38115" y="6873"/>
                <a:ext cx="15482" cy="12067"/>
              </a:xfrm>
              <a:custGeom>
                <a:avLst/>
                <a:gdLst>
                  <a:gd name="T0" fmla="*/ 29933 w 56710"/>
                  <a:gd name="T1" fmla="*/ 1 h 44204"/>
                  <a:gd name="T2" fmla="*/ 26837 w 56710"/>
                  <a:gd name="T3" fmla="*/ 1496 h 44204"/>
                  <a:gd name="T4" fmla="*/ 26349 w 56710"/>
                  <a:gd name="T5" fmla="*/ 2104 h 44204"/>
                  <a:gd name="T6" fmla="*/ 26992 w 56710"/>
                  <a:gd name="T7" fmla="*/ 7640 h 44204"/>
                  <a:gd name="T8" fmla="*/ 29290 w 56710"/>
                  <a:gd name="T9" fmla="*/ 9462 h 44204"/>
                  <a:gd name="T10" fmla="*/ 3882 w 56710"/>
                  <a:gd name="T11" fmla="*/ 9462 h 44204"/>
                  <a:gd name="T12" fmla="*/ 0 w 56710"/>
                  <a:gd name="T13" fmla="*/ 13343 h 44204"/>
                  <a:gd name="T14" fmla="*/ 0 w 56710"/>
                  <a:gd name="T15" fmla="*/ 30929 h 44204"/>
                  <a:gd name="T16" fmla="*/ 3882 w 56710"/>
                  <a:gd name="T17" fmla="*/ 34810 h 44204"/>
                  <a:gd name="T18" fmla="*/ 29183 w 56710"/>
                  <a:gd name="T19" fmla="*/ 34810 h 44204"/>
                  <a:gd name="T20" fmla="*/ 26956 w 56710"/>
                  <a:gd name="T21" fmla="*/ 36572 h 44204"/>
                  <a:gd name="T22" fmla="*/ 26313 w 56710"/>
                  <a:gd name="T23" fmla="*/ 42109 h 44204"/>
                  <a:gd name="T24" fmla="*/ 26790 w 56710"/>
                  <a:gd name="T25" fmla="*/ 42704 h 44204"/>
                  <a:gd name="T26" fmla="*/ 29882 w 56710"/>
                  <a:gd name="T27" fmla="*/ 44204 h 44204"/>
                  <a:gd name="T28" fmla="*/ 32326 w 56710"/>
                  <a:gd name="T29" fmla="*/ 43347 h 44204"/>
                  <a:gd name="T30" fmla="*/ 54091 w 56710"/>
                  <a:gd name="T31" fmla="*/ 26107 h 44204"/>
                  <a:gd name="T32" fmla="*/ 55257 w 56710"/>
                  <a:gd name="T33" fmla="*/ 25178 h 44204"/>
                  <a:gd name="T34" fmla="*/ 56686 w 56710"/>
                  <a:gd name="T35" fmla="*/ 22070 h 44204"/>
                  <a:gd name="T36" fmla="*/ 55257 w 56710"/>
                  <a:gd name="T37" fmla="*/ 18975 h 44204"/>
                  <a:gd name="T38" fmla="*/ 54102 w 56710"/>
                  <a:gd name="T39" fmla="*/ 18046 h 44204"/>
                  <a:gd name="T40" fmla="*/ 32374 w 56710"/>
                  <a:gd name="T41" fmla="*/ 854 h 44204"/>
                  <a:gd name="T42" fmla="*/ 29933 w 56710"/>
                  <a:gd name="T43" fmla="*/ 1 h 44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710" h="44204" extrusionOk="0">
                    <a:moveTo>
                      <a:pt x="29933" y="1"/>
                    </a:moveTo>
                    <a:cubicBezTo>
                      <a:pt x="28768" y="1"/>
                      <a:pt x="27613" y="515"/>
                      <a:pt x="26837" y="1496"/>
                    </a:cubicBezTo>
                    <a:lnTo>
                      <a:pt x="26349" y="2104"/>
                    </a:lnTo>
                    <a:cubicBezTo>
                      <a:pt x="25004" y="3806"/>
                      <a:pt x="25277" y="6283"/>
                      <a:pt x="26992" y="7640"/>
                    </a:cubicBezTo>
                    <a:lnTo>
                      <a:pt x="29290" y="9462"/>
                    </a:lnTo>
                    <a:lnTo>
                      <a:pt x="3882" y="9462"/>
                    </a:lnTo>
                    <a:cubicBezTo>
                      <a:pt x="1739" y="9462"/>
                      <a:pt x="0" y="11200"/>
                      <a:pt x="0" y="13343"/>
                    </a:cubicBezTo>
                    <a:lnTo>
                      <a:pt x="0" y="30929"/>
                    </a:lnTo>
                    <a:cubicBezTo>
                      <a:pt x="0" y="33072"/>
                      <a:pt x="1739" y="34810"/>
                      <a:pt x="3882" y="34810"/>
                    </a:cubicBezTo>
                    <a:lnTo>
                      <a:pt x="29183" y="34810"/>
                    </a:lnTo>
                    <a:lnTo>
                      <a:pt x="26956" y="36572"/>
                    </a:lnTo>
                    <a:cubicBezTo>
                      <a:pt x="25254" y="37918"/>
                      <a:pt x="24968" y="40394"/>
                      <a:pt x="26313" y="42109"/>
                    </a:cubicBezTo>
                    <a:lnTo>
                      <a:pt x="26790" y="42704"/>
                    </a:lnTo>
                    <a:cubicBezTo>
                      <a:pt x="27570" y="43690"/>
                      <a:pt x="28721" y="44204"/>
                      <a:pt x="29882" y="44204"/>
                    </a:cubicBezTo>
                    <a:cubicBezTo>
                      <a:pt x="30740" y="44204"/>
                      <a:pt x="31603" y="43923"/>
                      <a:pt x="32326" y="43347"/>
                    </a:cubicBezTo>
                    <a:lnTo>
                      <a:pt x="54091" y="26107"/>
                    </a:lnTo>
                    <a:cubicBezTo>
                      <a:pt x="54519" y="25880"/>
                      <a:pt x="54924" y="25571"/>
                      <a:pt x="55257" y="25178"/>
                    </a:cubicBezTo>
                    <a:cubicBezTo>
                      <a:pt x="56222" y="24392"/>
                      <a:pt x="56710" y="23237"/>
                      <a:pt x="56686" y="22070"/>
                    </a:cubicBezTo>
                    <a:cubicBezTo>
                      <a:pt x="56710" y="20915"/>
                      <a:pt x="56222" y="19761"/>
                      <a:pt x="55257" y="18975"/>
                    </a:cubicBezTo>
                    <a:cubicBezTo>
                      <a:pt x="54924" y="18582"/>
                      <a:pt x="54531" y="18272"/>
                      <a:pt x="54102" y="18046"/>
                    </a:cubicBezTo>
                    <a:lnTo>
                      <a:pt x="32374" y="854"/>
                    </a:lnTo>
                    <a:cubicBezTo>
                      <a:pt x="31652" y="279"/>
                      <a:pt x="30790" y="1"/>
                      <a:pt x="29933"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nvGrpSpPr>
              <p:cNvPr id="16" name="Google Shape;122;p17"/>
              <p:cNvGrpSpPr>
                <a:grpSpLocks/>
              </p:cNvGrpSpPr>
              <p:nvPr/>
            </p:nvGrpSpPr>
            <p:grpSpPr bwMode="auto">
              <a:xfrm>
                <a:off x="44105" y="11224"/>
                <a:ext cx="3387" cy="3399"/>
                <a:chOff x="44160" y="11210"/>
                <a:chExt cx="4818" cy="4818"/>
              </a:xfrm>
            </p:grpSpPr>
            <p:sp>
              <p:nvSpPr>
                <p:cNvPr id="18" name="Google Shape;123;p17"/>
                <p:cNvSpPr>
                  <a:spLocks/>
                </p:cNvSpPr>
                <p:nvPr/>
              </p:nvSpPr>
              <p:spPr bwMode="auto">
                <a:xfrm>
                  <a:off x="46427" y="14890"/>
                  <a:ext cx="283" cy="282"/>
                </a:xfrm>
                <a:custGeom>
                  <a:avLst/>
                  <a:gdLst>
                    <a:gd name="T0" fmla="*/ 566 w 1130"/>
                    <a:gd name="T1" fmla="*/ 1 h 1130"/>
                    <a:gd name="T2" fmla="*/ 0 w 1130"/>
                    <a:gd name="T3" fmla="*/ 564 h 1130"/>
                    <a:gd name="T4" fmla="*/ 566 w 1130"/>
                    <a:gd name="T5" fmla="*/ 1130 h 1130"/>
                    <a:gd name="T6" fmla="*/ 1129 w 1130"/>
                    <a:gd name="T7" fmla="*/ 564 h 1130"/>
                    <a:gd name="T8" fmla="*/ 566 w 1130"/>
                    <a:gd name="T9" fmla="*/ 1 h 1130"/>
                  </a:gdLst>
                  <a:ahLst/>
                  <a:cxnLst>
                    <a:cxn ang="0">
                      <a:pos x="T0" y="T1"/>
                    </a:cxn>
                    <a:cxn ang="0">
                      <a:pos x="T2" y="T3"/>
                    </a:cxn>
                    <a:cxn ang="0">
                      <a:pos x="T4" y="T5"/>
                    </a:cxn>
                    <a:cxn ang="0">
                      <a:pos x="T6" y="T7"/>
                    </a:cxn>
                    <a:cxn ang="0">
                      <a:pos x="T8" y="T9"/>
                    </a:cxn>
                  </a:cxnLst>
                  <a:rect l="0" t="0" r="r" b="b"/>
                  <a:pathLst>
                    <a:path w="1130" h="1130" extrusionOk="0">
                      <a:moveTo>
                        <a:pt x="566" y="1"/>
                      </a:moveTo>
                      <a:cubicBezTo>
                        <a:pt x="253" y="1"/>
                        <a:pt x="0" y="250"/>
                        <a:pt x="0" y="564"/>
                      </a:cubicBezTo>
                      <a:cubicBezTo>
                        <a:pt x="0" y="877"/>
                        <a:pt x="253" y="1130"/>
                        <a:pt x="566" y="1130"/>
                      </a:cubicBezTo>
                      <a:cubicBezTo>
                        <a:pt x="876" y="1130"/>
                        <a:pt x="1129" y="877"/>
                        <a:pt x="1129" y="564"/>
                      </a:cubicBezTo>
                      <a:cubicBezTo>
                        <a:pt x="1129" y="250"/>
                        <a:pt x="876" y="1"/>
                        <a:pt x="566"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19" name="Google Shape;124;p17"/>
                <p:cNvSpPr>
                  <a:spLocks/>
                </p:cNvSpPr>
                <p:nvPr/>
              </p:nvSpPr>
              <p:spPr bwMode="auto">
                <a:xfrm>
                  <a:off x="45722" y="12088"/>
                  <a:ext cx="1694" cy="1949"/>
                </a:xfrm>
                <a:custGeom>
                  <a:avLst/>
                  <a:gdLst>
                    <a:gd name="T0" fmla="*/ 3417 w 6776"/>
                    <a:gd name="T1" fmla="*/ 1 h 7798"/>
                    <a:gd name="T2" fmla="*/ 0 w 6776"/>
                    <a:gd name="T3" fmla="*/ 3304 h 7798"/>
                    <a:gd name="T4" fmla="*/ 564 w 6776"/>
                    <a:gd name="T5" fmla="*/ 3867 h 7798"/>
                    <a:gd name="T6" fmla="*/ 1130 w 6776"/>
                    <a:gd name="T7" fmla="*/ 3304 h 7798"/>
                    <a:gd name="T8" fmla="*/ 3388 w 6776"/>
                    <a:gd name="T9" fmla="*/ 1061 h 7798"/>
                    <a:gd name="T10" fmla="*/ 5647 w 6776"/>
                    <a:gd name="T11" fmla="*/ 3304 h 7798"/>
                    <a:gd name="T12" fmla="*/ 4424 w 6776"/>
                    <a:gd name="T13" fmla="*/ 5310 h 7798"/>
                    <a:gd name="T14" fmla="*/ 2912 w 6776"/>
                    <a:gd name="T15" fmla="*/ 7116 h 7798"/>
                    <a:gd name="T16" fmla="*/ 3015 w 6776"/>
                    <a:gd name="T17" fmla="*/ 7601 h 7798"/>
                    <a:gd name="T18" fmla="*/ 3439 w 6776"/>
                    <a:gd name="T19" fmla="*/ 7798 h 7798"/>
                    <a:gd name="T20" fmla="*/ 4005 w 6776"/>
                    <a:gd name="T21" fmla="*/ 7399 h 7798"/>
                    <a:gd name="T22" fmla="*/ 4945 w 6776"/>
                    <a:gd name="T23" fmla="*/ 6312 h 7798"/>
                    <a:gd name="T24" fmla="*/ 6776 w 6776"/>
                    <a:gd name="T25" fmla="*/ 3304 h 7798"/>
                    <a:gd name="T26" fmla="*/ 3417 w 6776"/>
                    <a:gd name="T27" fmla="*/ 1 h 7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76" h="7798" extrusionOk="0">
                      <a:moveTo>
                        <a:pt x="3417" y="1"/>
                      </a:moveTo>
                      <a:cubicBezTo>
                        <a:pt x="1713" y="1"/>
                        <a:pt x="0" y="1115"/>
                        <a:pt x="0" y="3304"/>
                      </a:cubicBezTo>
                      <a:cubicBezTo>
                        <a:pt x="0" y="3614"/>
                        <a:pt x="250" y="3867"/>
                        <a:pt x="564" y="3867"/>
                      </a:cubicBezTo>
                      <a:cubicBezTo>
                        <a:pt x="877" y="3867"/>
                        <a:pt x="1130" y="3614"/>
                        <a:pt x="1130" y="3304"/>
                      </a:cubicBezTo>
                      <a:cubicBezTo>
                        <a:pt x="1130" y="2069"/>
                        <a:pt x="2111" y="1061"/>
                        <a:pt x="3388" y="1061"/>
                      </a:cubicBezTo>
                      <a:cubicBezTo>
                        <a:pt x="4665" y="1061"/>
                        <a:pt x="5647" y="2066"/>
                        <a:pt x="5647" y="3304"/>
                      </a:cubicBezTo>
                      <a:cubicBezTo>
                        <a:pt x="5647" y="4147"/>
                        <a:pt x="5174" y="4921"/>
                        <a:pt x="4424" y="5310"/>
                      </a:cubicBezTo>
                      <a:cubicBezTo>
                        <a:pt x="3617" y="5728"/>
                        <a:pt x="3108" y="6336"/>
                        <a:pt x="2912" y="7116"/>
                      </a:cubicBezTo>
                      <a:cubicBezTo>
                        <a:pt x="2870" y="7285"/>
                        <a:pt x="2906" y="7466"/>
                        <a:pt x="3015" y="7601"/>
                      </a:cubicBezTo>
                      <a:cubicBezTo>
                        <a:pt x="3118" y="7736"/>
                        <a:pt x="3277" y="7798"/>
                        <a:pt x="3439" y="7798"/>
                      </a:cubicBezTo>
                      <a:cubicBezTo>
                        <a:pt x="3686" y="7798"/>
                        <a:pt x="3938" y="7652"/>
                        <a:pt x="4005" y="7399"/>
                      </a:cubicBezTo>
                      <a:cubicBezTo>
                        <a:pt x="4129" y="6936"/>
                        <a:pt x="4445" y="6568"/>
                        <a:pt x="4945" y="6312"/>
                      </a:cubicBezTo>
                      <a:cubicBezTo>
                        <a:pt x="6071" y="5728"/>
                        <a:pt x="6776" y="4569"/>
                        <a:pt x="6776" y="3304"/>
                      </a:cubicBezTo>
                      <a:cubicBezTo>
                        <a:pt x="6776" y="1090"/>
                        <a:pt x="5101" y="1"/>
                        <a:pt x="3417"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sp>
              <p:nvSpPr>
                <p:cNvPr id="20" name="Google Shape;125;p17"/>
                <p:cNvSpPr>
                  <a:spLocks/>
                </p:cNvSpPr>
                <p:nvPr/>
              </p:nvSpPr>
              <p:spPr bwMode="auto">
                <a:xfrm>
                  <a:off x="44160" y="11210"/>
                  <a:ext cx="4818" cy="4818"/>
                </a:xfrm>
                <a:custGeom>
                  <a:avLst/>
                  <a:gdLst>
                    <a:gd name="T0" fmla="*/ 9636 w 19273"/>
                    <a:gd name="T1" fmla="*/ 2334 h 19273"/>
                    <a:gd name="T2" fmla="*/ 14153 w 19273"/>
                    <a:gd name="T3" fmla="*/ 6815 h 19273"/>
                    <a:gd name="T4" fmla="*/ 11714 w 19273"/>
                    <a:gd name="T5" fmla="*/ 10826 h 19273"/>
                    <a:gd name="T6" fmla="*/ 11344 w 19273"/>
                    <a:gd name="T7" fmla="*/ 11202 h 19273"/>
                    <a:gd name="T8" fmla="*/ 9710 w 19273"/>
                    <a:gd name="T9" fmla="*/ 12455 h 19273"/>
                    <a:gd name="T10" fmla="*/ 9284 w 19273"/>
                    <a:gd name="T11" fmla="*/ 12401 h 19273"/>
                    <a:gd name="T12" fmla="*/ 8064 w 19273"/>
                    <a:gd name="T13" fmla="*/ 10353 h 19273"/>
                    <a:gd name="T14" fmla="*/ 10154 w 19273"/>
                    <a:gd name="T15" fmla="*/ 7818 h 19273"/>
                    <a:gd name="T16" fmla="*/ 10434 w 19273"/>
                    <a:gd name="T17" fmla="*/ 6017 h 19273"/>
                    <a:gd name="T18" fmla="*/ 9650 w 19273"/>
                    <a:gd name="T19" fmla="*/ 5700 h 19273"/>
                    <a:gd name="T20" fmla="*/ 8507 w 19273"/>
                    <a:gd name="T21" fmla="*/ 6815 h 19273"/>
                    <a:gd name="T22" fmla="*/ 6812 w 19273"/>
                    <a:gd name="T23" fmla="*/ 8507 h 19273"/>
                    <a:gd name="T24" fmla="*/ 5119 w 19273"/>
                    <a:gd name="T25" fmla="*/ 6815 h 19273"/>
                    <a:gd name="T26" fmla="*/ 9636 w 19273"/>
                    <a:gd name="T27" fmla="*/ 2334 h 19273"/>
                    <a:gd name="T28" fmla="*/ 9636 w 19273"/>
                    <a:gd name="T29" fmla="*/ 13588 h 19273"/>
                    <a:gd name="T30" fmla="*/ 10284 w 19273"/>
                    <a:gd name="T31" fmla="*/ 13717 h 19273"/>
                    <a:gd name="T32" fmla="*/ 11328 w 19273"/>
                    <a:gd name="T33" fmla="*/ 15283 h 19273"/>
                    <a:gd name="T34" fmla="*/ 9636 w 19273"/>
                    <a:gd name="T35" fmla="*/ 16978 h 19273"/>
                    <a:gd name="T36" fmla="*/ 8070 w 19273"/>
                    <a:gd name="T37" fmla="*/ 15930 h 19273"/>
                    <a:gd name="T38" fmla="*/ 8438 w 19273"/>
                    <a:gd name="T39" fmla="*/ 14084 h 19273"/>
                    <a:gd name="T40" fmla="*/ 9636 w 19273"/>
                    <a:gd name="T41" fmla="*/ 13588 h 19273"/>
                    <a:gd name="T42" fmla="*/ 9636 w 19273"/>
                    <a:gd name="T43" fmla="*/ 1 h 19273"/>
                    <a:gd name="T44" fmla="*/ 0 w 19273"/>
                    <a:gd name="T45" fmla="*/ 9637 h 19273"/>
                    <a:gd name="T46" fmla="*/ 9636 w 19273"/>
                    <a:gd name="T47" fmla="*/ 19273 h 19273"/>
                    <a:gd name="T48" fmla="*/ 19272 w 19273"/>
                    <a:gd name="T49" fmla="*/ 9637 h 19273"/>
                    <a:gd name="T50" fmla="*/ 9636 w 19273"/>
                    <a:gd name="T51" fmla="*/ 1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73" h="19273" extrusionOk="0">
                      <a:moveTo>
                        <a:pt x="9636" y="2334"/>
                      </a:moveTo>
                      <a:cubicBezTo>
                        <a:pt x="12223" y="2334"/>
                        <a:pt x="14153" y="4367"/>
                        <a:pt x="14153" y="6815"/>
                      </a:cubicBezTo>
                      <a:cubicBezTo>
                        <a:pt x="14153" y="8501"/>
                        <a:pt x="13214" y="10049"/>
                        <a:pt x="11714" y="10826"/>
                      </a:cubicBezTo>
                      <a:cubicBezTo>
                        <a:pt x="11401" y="10986"/>
                        <a:pt x="11362" y="11142"/>
                        <a:pt x="11344" y="11202"/>
                      </a:cubicBezTo>
                      <a:cubicBezTo>
                        <a:pt x="11141" y="11958"/>
                        <a:pt x="10458" y="12455"/>
                        <a:pt x="9710" y="12455"/>
                      </a:cubicBezTo>
                      <a:cubicBezTo>
                        <a:pt x="9569" y="12455"/>
                        <a:pt x="9426" y="12438"/>
                        <a:pt x="9284" y="12401"/>
                      </a:cubicBezTo>
                      <a:cubicBezTo>
                        <a:pt x="8383" y="12169"/>
                        <a:pt x="7841" y="11254"/>
                        <a:pt x="8064" y="10353"/>
                      </a:cubicBezTo>
                      <a:cubicBezTo>
                        <a:pt x="8338" y="9260"/>
                        <a:pt x="9061" y="8384"/>
                        <a:pt x="10154" y="7818"/>
                      </a:cubicBezTo>
                      <a:cubicBezTo>
                        <a:pt x="10832" y="7465"/>
                        <a:pt x="10973" y="6556"/>
                        <a:pt x="10434" y="6017"/>
                      </a:cubicBezTo>
                      <a:cubicBezTo>
                        <a:pt x="10219" y="5801"/>
                        <a:pt x="9934" y="5700"/>
                        <a:pt x="9650" y="5700"/>
                      </a:cubicBezTo>
                      <a:cubicBezTo>
                        <a:pt x="9078" y="5700"/>
                        <a:pt x="8507" y="6109"/>
                        <a:pt x="8507" y="6815"/>
                      </a:cubicBezTo>
                      <a:cubicBezTo>
                        <a:pt x="8507" y="7749"/>
                        <a:pt x="7748" y="8507"/>
                        <a:pt x="6812" y="8507"/>
                      </a:cubicBezTo>
                      <a:cubicBezTo>
                        <a:pt x="5875" y="8507"/>
                        <a:pt x="5119" y="7749"/>
                        <a:pt x="5119" y="6815"/>
                      </a:cubicBezTo>
                      <a:cubicBezTo>
                        <a:pt x="5119" y="4388"/>
                        <a:pt x="7028" y="2334"/>
                        <a:pt x="9636" y="2334"/>
                      </a:cubicBezTo>
                      <a:close/>
                      <a:moveTo>
                        <a:pt x="9636" y="13588"/>
                      </a:moveTo>
                      <a:cubicBezTo>
                        <a:pt x="9854" y="13588"/>
                        <a:pt x="10074" y="13630"/>
                        <a:pt x="10284" y="13717"/>
                      </a:cubicBezTo>
                      <a:cubicBezTo>
                        <a:pt x="10916" y="13979"/>
                        <a:pt x="11328" y="14596"/>
                        <a:pt x="11328" y="15283"/>
                      </a:cubicBezTo>
                      <a:cubicBezTo>
                        <a:pt x="11328" y="16219"/>
                        <a:pt x="10570" y="16975"/>
                        <a:pt x="9636" y="16978"/>
                      </a:cubicBezTo>
                      <a:cubicBezTo>
                        <a:pt x="8950" y="16978"/>
                        <a:pt x="8332" y="16562"/>
                        <a:pt x="8070" y="15930"/>
                      </a:cubicBezTo>
                      <a:cubicBezTo>
                        <a:pt x="7808" y="15298"/>
                        <a:pt x="7953" y="14569"/>
                        <a:pt x="8438" y="14084"/>
                      </a:cubicBezTo>
                      <a:cubicBezTo>
                        <a:pt x="8762" y="13760"/>
                        <a:pt x="9195" y="13588"/>
                        <a:pt x="9636" y="13588"/>
                      </a:cubicBezTo>
                      <a:close/>
                      <a:moveTo>
                        <a:pt x="9636" y="1"/>
                      </a:moveTo>
                      <a:cubicBezTo>
                        <a:pt x="4330" y="1"/>
                        <a:pt x="0" y="4331"/>
                        <a:pt x="0" y="9637"/>
                      </a:cubicBezTo>
                      <a:cubicBezTo>
                        <a:pt x="0" y="14945"/>
                        <a:pt x="4330" y="19273"/>
                        <a:pt x="9636" y="19273"/>
                      </a:cubicBezTo>
                      <a:cubicBezTo>
                        <a:pt x="14939" y="19273"/>
                        <a:pt x="19272" y="14945"/>
                        <a:pt x="19272" y="9637"/>
                      </a:cubicBezTo>
                      <a:cubicBezTo>
                        <a:pt x="19272" y="4331"/>
                        <a:pt x="14942" y="1"/>
                        <a:pt x="9636" y="1"/>
                      </a:cubicBezTo>
                      <a:close/>
                    </a:path>
                  </a:pathLst>
                </a:custGeom>
                <a:solidFill>
                  <a:schemeClr val="l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800">
                    <a:latin typeface="Adobe Arabic" panose="02040503050201020203" pitchFamily="18" charset="-78"/>
                    <a:cs typeface="Adobe Arabic" panose="02040503050201020203" pitchFamily="18" charset="-78"/>
                  </a:endParaRPr>
                </a:p>
              </p:txBody>
            </p:sp>
          </p:grpSp>
          <p:sp>
            <p:nvSpPr>
              <p:cNvPr id="17" name="Google Shape;127;p17"/>
              <p:cNvSpPr txBox="1">
                <a:spLocks noChangeArrowheads="1"/>
              </p:cNvSpPr>
              <p:nvPr/>
            </p:nvSpPr>
            <p:spPr bwMode="auto">
              <a:xfrm>
                <a:off x="36715" y="0"/>
                <a:ext cx="14776" cy="7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0" rIns="36000" bIns="0" anchor="ctr" anchorCtr="0" upright="1">
                <a:noAutofit/>
              </a:bodyPr>
              <a:lstStyle/>
              <a:p>
                <a:pPr lvl="0" algn="ctr" rtl="1"/>
                <a:r>
                  <a:rPr lang="ar-SA" sz="2800" dirty="0">
                    <a:latin typeface="Adobe Arabic" panose="02040503050201020203" pitchFamily="18" charset="-78"/>
                    <a:cs typeface="Adobe Arabic" panose="02040503050201020203" pitchFamily="18" charset="-78"/>
                  </a:rPr>
                  <a:t>التعبير الواضح.</a:t>
                </a:r>
                <a:endParaRPr lang="en-US" sz="2800" dirty="0">
                  <a:latin typeface="Adobe Arabic" panose="02040503050201020203" pitchFamily="18" charset="-78"/>
                  <a:cs typeface="Adobe Arabic" panose="02040503050201020203" pitchFamily="18" charset="-78"/>
                </a:endParaRPr>
              </a:p>
            </p:txBody>
          </p:sp>
        </p:grpSp>
      </p:grpSp>
    </p:spTree>
    <p:extLst>
      <p:ext uri="{BB962C8B-B14F-4D97-AF65-F5344CB8AC3E}">
        <p14:creationId xmlns:p14="http://schemas.microsoft.com/office/powerpoint/2010/main" val="40881342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معوقات الاتصال</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9" name="Group 645"/>
          <p:cNvGrpSpPr>
            <a:grpSpLocks/>
          </p:cNvGrpSpPr>
          <p:nvPr/>
        </p:nvGrpSpPr>
        <p:grpSpPr bwMode="auto">
          <a:xfrm>
            <a:off x="1761870" y="1586955"/>
            <a:ext cx="8933710" cy="3684090"/>
            <a:chOff x="-1925" y="-1741"/>
            <a:chExt cx="87623" cy="29296"/>
          </a:xfrm>
        </p:grpSpPr>
        <p:grpSp>
          <p:nvGrpSpPr>
            <p:cNvPr id="40" name="Google Shape;1535;p34"/>
            <p:cNvGrpSpPr>
              <a:grpSpLocks/>
            </p:cNvGrpSpPr>
            <p:nvPr/>
          </p:nvGrpSpPr>
          <p:grpSpPr bwMode="auto">
            <a:xfrm>
              <a:off x="34795" y="4818"/>
              <a:ext cx="16677" cy="13311"/>
              <a:chOff x="34795" y="4818"/>
              <a:chExt cx="22235" cy="17748"/>
            </a:xfrm>
          </p:grpSpPr>
          <p:sp>
            <p:nvSpPr>
              <p:cNvPr id="98" name="Google Shape;1536;p34"/>
              <p:cNvSpPr>
                <a:spLocks/>
              </p:cNvSpPr>
              <p:nvPr/>
            </p:nvSpPr>
            <p:spPr bwMode="auto">
              <a:xfrm>
                <a:off x="37123" y="4818"/>
                <a:ext cx="17752" cy="17748"/>
              </a:xfrm>
              <a:custGeom>
                <a:avLst/>
                <a:gdLst>
                  <a:gd name="T0" fmla="*/ 36445 w 71009"/>
                  <a:gd name="T1" fmla="*/ 519 h 70992"/>
                  <a:gd name="T2" fmla="*/ 40422 w 71009"/>
                  <a:gd name="T3" fmla="*/ 852 h 70992"/>
                  <a:gd name="T4" fmla="*/ 30468 w 71009"/>
                  <a:gd name="T5" fmla="*/ 864 h 70992"/>
                  <a:gd name="T6" fmla="*/ 44339 w 71009"/>
                  <a:gd name="T7" fmla="*/ 1626 h 70992"/>
                  <a:gd name="T8" fmla="*/ 26551 w 71009"/>
                  <a:gd name="T9" fmla="*/ 1662 h 70992"/>
                  <a:gd name="T10" fmla="*/ 48149 w 71009"/>
                  <a:gd name="T11" fmla="*/ 2864 h 70992"/>
                  <a:gd name="T12" fmla="*/ 22753 w 71009"/>
                  <a:gd name="T13" fmla="*/ 2900 h 70992"/>
                  <a:gd name="T14" fmla="*/ 51792 w 71009"/>
                  <a:gd name="T15" fmla="*/ 4519 h 70992"/>
                  <a:gd name="T16" fmla="*/ 19133 w 71009"/>
                  <a:gd name="T17" fmla="*/ 4567 h 70992"/>
                  <a:gd name="T18" fmla="*/ 55221 w 71009"/>
                  <a:gd name="T19" fmla="*/ 6579 h 70992"/>
                  <a:gd name="T20" fmla="*/ 15716 w 71009"/>
                  <a:gd name="T21" fmla="*/ 6627 h 70992"/>
                  <a:gd name="T22" fmla="*/ 58388 w 71009"/>
                  <a:gd name="T23" fmla="*/ 9020 h 70992"/>
                  <a:gd name="T24" fmla="*/ 12561 w 71009"/>
                  <a:gd name="T25" fmla="*/ 9079 h 70992"/>
                  <a:gd name="T26" fmla="*/ 61258 w 71009"/>
                  <a:gd name="T27" fmla="*/ 11794 h 70992"/>
                  <a:gd name="T28" fmla="*/ 9692 w 71009"/>
                  <a:gd name="T29" fmla="*/ 11865 h 70992"/>
                  <a:gd name="T30" fmla="*/ 63794 w 71009"/>
                  <a:gd name="T31" fmla="*/ 14889 h 70992"/>
                  <a:gd name="T32" fmla="*/ 7168 w 71009"/>
                  <a:gd name="T33" fmla="*/ 14961 h 70992"/>
                  <a:gd name="T34" fmla="*/ 65961 w 71009"/>
                  <a:gd name="T35" fmla="*/ 18235 h 70992"/>
                  <a:gd name="T36" fmla="*/ 5001 w 71009"/>
                  <a:gd name="T37" fmla="*/ 18318 h 70992"/>
                  <a:gd name="T38" fmla="*/ 67723 w 71009"/>
                  <a:gd name="T39" fmla="*/ 21819 h 70992"/>
                  <a:gd name="T40" fmla="*/ 3239 w 71009"/>
                  <a:gd name="T41" fmla="*/ 21914 h 70992"/>
                  <a:gd name="T42" fmla="*/ 69068 w 71009"/>
                  <a:gd name="T43" fmla="*/ 25569 h 70992"/>
                  <a:gd name="T44" fmla="*/ 1905 w 71009"/>
                  <a:gd name="T45" fmla="*/ 25677 h 70992"/>
                  <a:gd name="T46" fmla="*/ 69985 w 71009"/>
                  <a:gd name="T47" fmla="*/ 29463 h 70992"/>
                  <a:gd name="T48" fmla="*/ 1012 w 71009"/>
                  <a:gd name="T49" fmla="*/ 29570 h 70992"/>
                  <a:gd name="T50" fmla="*/ 70437 w 71009"/>
                  <a:gd name="T51" fmla="*/ 33427 h 70992"/>
                  <a:gd name="T52" fmla="*/ 560 w 71009"/>
                  <a:gd name="T53" fmla="*/ 33547 h 70992"/>
                  <a:gd name="T54" fmla="*/ 70449 w 71009"/>
                  <a:gd name="T55" fmla="*/ 37499 h 70992"/>
                  <a:gd name="T56" fmla="*/ 0 w 71009"/>
                  <a:gd name="T57" fmla="*/ 35547 h 70992"/>
                  <a:gd name="T58" fmla="*/ 70283 w 71009"/>
                  <a:gd name="T59" fmla="*/ 39488 h 70992"/>
                  <a:gd name="T60" fmla="*/ 738 w 71009"/>
                  <a:gd name="T61" fmla="*/ 39535 h 70992"/>
                  <a:gd name="T62" fmla="*/ 69604 w 71009"/>
                  <a:gd name="T63" fmla="*/ 43429 h 70992"/>
                  <a:gd name="T64" fmla="*/ 1417 w 71009"/>
                  <a:gd name="T65" fmla="*/ 43464 h 70992"/>
                  <a:gd name="T66" fmla="*/ 68485 w 71009"/>
                  <a:gd name="T67" fmla="*/ 47262 h 70992"/>
                  <a:gd name="T68" fmla="*/ 2548 w 71009"/>
                  <a:gd name="T69" fmla="*/ 47298 h 70992"/>
                  <a:gd name="T70" fmla="*/ 66925 w 71009"/>
                  <a:gd name="T71" fmla="*/ 50942 h 70992"/>
                  <a:gd name="T72" fmla="*/ 4096 w 71009"/>
                  <a:gd name="T73" fmla="*/ 50965 h 70992"/>
                  <a:gd name="T74" fmla="*/ 64949 w 71009"/>
                  <a:gd name="T75" fmla="*/ 54430 h 70992"/>
                  <a:gd name="T76" fmla="*/ 6072 w 71009"/>
                  <a:gd name="T77" fmla="*/ 54442 h 70992"/>
                  <a:gd name="T78" fmla="*/ 8418 w 71009"/>
                  <a:gd name="T79" fmla="*/ 57669 h 70992"/>
                  <a:gd name="T80" fmla="*/ 62603 w 71009"/>
                  <a:gd name="T81" fmla="*/ 57657 h 70992"/>
                  <a:gd name="T82" fmla="*/ 59889 w 71009"/>
                  <a:gd name="T83" fmla="*/ 60597 h 70992"/>
                  <a:gd name="T84" fmla="*/ 11120 w 71009"/>
                  <a:gd name="T85" fmla="*/ 60609 h 70992"/>
                  <a:gd name="T86" fmla="*/ 56876 w 71009"/>
                  <a:gd name="T87" fmla="*/ 63217 h 70992"/>
                  <a:gd name="T88" fmla="*/ 14145 w 71009"/>
                  <a:gd name="T89" fmla="*/ 63229 h 70992"/>
                  <a:gd name="T90" fmla="*/ 53578 w 71009"/>
                  <a:gd name="T91" fmla="*/ 65479 h 70992"/>
                  <a:gd name="T92" fmla="*/ 17443 w 71009"/>
                  <a:gd name="T93" fmla="*/ 65491 h 70992"/>
                  <a:gd name="T94" fmla="*/ 50054 w 71009"/>
                  <a:gd name="T95" fmla="*/ 67336 h 70992"/>
                  <a:gd name="T96" fmla="*/ 20979 w 71009"/>
                  <a:gd name="T97" fmla="*/ 67348 h 70992"/>
                  <a:gd name="T98" fmla="*/ 46339 w 71009"/>
                  <a:gd name="T99" fmla="*/ 68789 h 70992"/>
                  <a:gd name="T100" fmla="*/ 24706 w 71009"/>
                  <a:gd name="T101" fmla="*/ 68801 h 70992"/>
                  <a:gd name="T102" fmla="*/ 28575 w 71009"/>
                  <a:gd name="T103" fmla="*/ 69813 h 70992"/>
                  <a:gd name="T104" fmla="*/ 42470 w 71009"/>
                  <a:gd name="T105" fmla="*/ 69801 h 70992"/>
                  <a:gd name="T106" fmla="*/ 32528 w 71009"/>
                  <a:gd name="T107" fmla="*/ 70372 h 70992"/>
                  <a:gd name="T108" fmla="*/ 38517 w 71009"/>
                  <a:gd name="T109" fmla="*/ 70372 h 70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009" h="70992" extrusionOk="0">
                    <a:moveTo>
                      <a:pt x="35440" y="1"/>
                    </a:moveTo>
                    <a:cubicBezTo>
                      <a:pt x="35103" y="1"/>
                      <a:pt x="34766" y="7"/>
                      <a:pt x="34433" y="19"/>
                    </a:cubicBezTo>
                    <a:lnTo>
                      <a:pt x="34445" y="519"/>
                    </a:lnTo>
                    <a:cubicBezTo>
                      <a:pt x="34778" y="507"/>
                      <a:pt x="35112" y="501"/>
                      <a:pt x="35445" y="501"/>
                    </a:cubicBezTo>
                    <a:cubicBezTo>
                      <a:pt x="35778" y="501"/>
                      <a:pt x="36112" y="507"/>
                      <a:pt x="36445" y="519"/>
                    </a:cubicBezTo>
                    <a:lnTo>
                      <a:pt x="36457" y="19"/>
                    </a:lnTo>
                    <a:cubicBezTo>
                      <a:pt x="36118" y="7"/>
                      <a:pt x="35778" y="1"/>
                      <a:pt x="35440" y="1"/>
                    </a:cubicBezTo>
                    <a:close/>
                    <a:moveTo>
                      <a:pt x="38481" y="126"/>
                    </a:moveTo>
                    <a:lnTo>
                      <a:pt x="38445" y="626"/>
                    </a:lnTo>
                    <a:cubicBezTo>
                      <a:pt x="39100" y="685"/>
                      <a:pt x="39767" y="757"/>
                      <a:pt x="40422" y="852"/>
                    </a:cubicBezTo>
                    <a:lnTo>
                      <a:pt x="40493" y="352"/>
                    </a:lnTo>
                    <a:cubicBezTo>
                      <a:pt x="39826" y="257"/>
                      <a:pt x="39160" y="185"/>
                      <a:pt x="38481" y="126"/>
                    </a:cubicBezTo>
                    <a:close/>
                    <a:moveTo>
                      <a:pt x="32409" y="138"/>
                    </a:moveTo>
                    <a:cubicBezTo>
                      <a:pt x="31742" y="197"/>
                      <a:pt x="31063" y="269"/>
                      <a:pt x="30397" y="364"/>
                    </a:cubicBezTo>
                    <a:lnTo>
                      <a:pt x="30468" y="864"/>
                    </a:lnTo>
                    <a:cubicBezTo>
                      <a:pt x="31123" y="769"/>
                      <a:pt x="31790" y="697"/>
                      <a:pt x="32456" y="638"/>
                    </a:cubicBezTo>
                    <a:lnTo>
                      <a:pt x="32409" y="138"/>
                    </a:lnTo>
                    <a:close/>
                    <a:moveTo>
                      <a:pt x="42493" y="685"/>
                    </a:moveTo>
                    <a:lnTo>
                      <a:pt x="42398" y="1185"/>
                    </a:lnTo>
                    <a:cubicBezTo>
                      <a:pt x="43041" y="1316"/>
                      <a:pt x="43708" y="1459"/>
                      <a:pt x="44339" y="1626"/>
                    </a:cubicBezTo>
                    <a:lnTo>
                      <a:pt x="44470" y="1138"/>
                    </a:lnTo>
                    <a:cubicBezTo>
                      <a:pt x="43815" y="971"/>
                      <a:pt x="43160" y="816"/>
                      <a:pt x="42493" y="685"/>
                    </a:cubicBezTo>
                    <a:close/>
                    <a:moveTo>
                      <a:pt x="28396" y="709"/>
                    </a:moveTo>
                    <a:cubicBezTo>
                      <a:pt x="27742" y="852"/>
                      <a:pt x="27075" y="1007"/>
                      <a:pt x="26420" y="1173"/>
                    </a:cubicBezTo>
                    <a:lnTo>
                      <a:pt x="26551" y="1662"/>
                    </a:lnTo>
                    <a:cubicBezTo>
                      <a:pt x="27194" y="1495"/>
                      <a:pt x="27849" y="1340"/>
                      <a:pt x="28504" y="1209"/>
                    </a:cubicBezTo>
                    <a:lnTo>
                      <a:pt x="28396" y="709"/>
                    </a:lnTo>
                    <a:close/>
                    <a:moveTo>
                      <a:pt x="46423" y="1709"/>
                    </a:moveTo>
                    <a:lnTo>
                      <a:pt x="46268" y="2186"/>
                    </a:lnTo>
                    <a:cubicBezTo>
                      <a:pt x="46899" y="2388"/>
                      <a:pt x="47530" y="2614"/>
                      <a:pt x="48149" y="2864"/>
                    </a:cubicBezTo>
                    <a:lnTo>
                      <a:pt x="48328" y="2388"/>
                    </a:lnTo>
                    <a:cubicBezTo>
                      <a:pt x="47708" y="2150"/>
                      <a:pt x="47054" y="1912"/>
                      <a:pt x="46423" y="1709"/>
                    </a:cubicBezTo>
                    <a:close/>
                    <a:moveTo>
                      <a:pt x="24479" y="1745"/>
                    </a:moveTo>
                    <a:cubicBezTo>
                      <a:pt x="23836" y="1959"/>
                      <a:pt x="23193" y="2186"/>
                      <a:pt x="22574" y="2436"/>
                    </a:cubicBezTo>
                    <a:lnTo>
                      <a:pt x="22753" y="2900"/>
                    </a:lnTo>
                    <a:cubicBezTo>
                      <a:pt x="23372" y="2662"/>
                      <a:pt x="24003" y="2436"/>
                      <a:pt x="24634" y="2221"/>
                    </a:cubicBezTo>
                    <a:lnTo>
                      <a:pt x="24479" y="1745"/>
                    </a:lnTo>
                    <a:close/>
                    <a:moveTo>
                      <a:pt x="50209" y="3174"/>
                    </a:moveTo>
                    <a:lnTo>
                      <a:pt x="49994" y="3638"/>
                    </a:lnTo>
                    <a:cubicBezTo>
                      <a:pt x="50602" y="3912"/>
                      <a:pt x="51209" y="4210"/>
                      <a:pt x="51792" y="4519"/>
                    </a:cubicBezTo>
                    <a:lnTo>
                      <a:pt x="52030" y="4067"/>
                    </a:lnTo>
                    <a:cubicBezTo>
                      <a:pt x="51435" y="3757"/>
                      <a:pt x="50816" y="3459"/>
                      <a:pt x="50209" y="3174"/>
                    </a:cubicBezTo>
                    <a:close/>
                    <a:moveTo>
                      <a:pt x="20705" y="3221"/>
                    </a:moveTo>
                    <a:cubicBezTo>
                      <a:pt x="20098" y="3507"/>
                      <a:pt x="19491" y="3805"/>
                      <a:pt x="18895" y="4114"/>
                    </a:cubicBezTo>
                    <a:lnTo>
                      <a:pt x="19133" y="4567"/>
                    </a:lnTo>
                    <a:cubicBezTo>
                      <a:pt x="19717" y="4257"/>
                      <a:pt x="20312" y="3960"/>
                      <a:pt x="20919" y="3674"/>
                    </a:cubicBezTo>
                    <a:lnTo>
                      <a:pt x="20705" y="3221"/>
                    </a:lnTo>
                    <a:close/>
                    <a:moveTo>
                      <a:pt x="53793" y="5067"/>
                    </a:moveTo>
                    <a:lnTo>
                      <a:pt x="53531" y="5495"/>
                    </a:lnTo>
                    <a:cubicBezTo>
                      <a:pt x="54102" y="5841"/>
                      <a:pt x="54674" y="6210"/>
                      <a:pt x="55221" y="6579"/>
                    </a:cubicBezTo>
                    <a:lnTo>
                      <a:pt x="55495" y="6162"/>
                    </a:lnTo>
                    <a:cubicBezTo>
                      <a:pt x="54947" y="5781"/>
                      <a:pt x="54364" y="5412"/>
                      <a:pt x="53793" y="5067"/>
                    </a:cubicBezTo>
                    <a:close/>
                    <a:moveTo>
                      <a:pt x="17133" y="5114"/>
                    </a:moveTo>
                    <a:cubicBezTo>
                      <a:pt x="16562" y="5472"/>
                      <a:pt x="15990" y="5841"/>
                      <a:pt x="15431" y="6222"/>
                    </a:cubicBezTo>
                    <a:lnTo>
                      <a:pt x="15716" y="6627"/>
                    </a:lnTo>
                    <a:cubicBezTo>
                      <a:pt x="16264" y="6257"/>
                      <a:pt x="16824" y="5888"/>
                      <a:pt x="17395" y="5543"/>
                    </a:cubicBezTo>
                    <a:lnTo>
                      <a:pt x="17133" y="5114"/>
                    </a:lnTo>
                    <a:close/>
                    <a:moveTo>
                      <a:pt x="57138" y="7353"/>
                    </a:moveTo>
                    <a:lnTo>
                      <a:pt x="56841" y="7758"/>
                    </a:lnTo>
                    <a:cubicBezTo>
                      <a:pt x="57364" y="8162"/>
                      <a:pt x="57888" y="8579"/>
                      <a:pt x="58388" y="9020"/>
                    </a:cubicBezTo>
                    <a:lnTo>
                      <a:pt x="58710" y="8639"/>
                    </a:lnTo>
                    <a:cubicBezTo>
                      <a:pt x="58210" y="8198"/>
                      <a:pt x="57674" y="7770"/>
                      <a:pt x="57138" y="7353"/>
                    </a:cubicBezTo>
                    <a:close/>
                    <a:moveTo>
                      <a:pt x="13799" y="7412"/>
                    </a:moveTo>
                    <a:cubicBezTo>
                      <a:pt x="13264" y="7817"/>
                      <a:pt x="12740" y="8258"/>
                      <a:pt x="12228" y="8698"/>
                    </a:cubicBezTo>
                    <a:lnTo>
                      <a:pt x="12561" y="9079"/>
                    </a:lnTo>
                    <a:cubicBezTo>
                      <a:pt x="13061" y="8639"/>
                      <a:pt x="13573" y="8210"/>
                      <a:pt x="14097" y="7805"/>
                    </a:cubicBezTo>
                    <a:lnTo>
                      <a:pt x="13799" y="7412"/>
                    </a:lnTo>
                    <a:close/>
                    <a:moveTo>
                      <a:pt x="60210" y="10008"/>
                    </a:moveTo>
                    <a:lnTo>
                      <a:pt x="59853" y="10365"/>
                    </a:lnTo>
                    <a:cubicBezTo>
                      <a:pt x="60341" y="10829"/>
                      <a:pt x="60805" y="11306"/>
                      <a:pt x="61258" y="11794"/>
                    </a:cubicBezTo>
                    <a:lnTo>
                      <a:pt x="61627" y="11460"/>
                    </a:lnTo>
                    <a:cubicBezTo>
                      <a:pt x="61162" y="10960"/>
                      <a:pt x="60698" y="10472"/>
                      <a:pt x="60210" y="10008"/>
                    </a:cubicBezTo>
                    <a:close/>
                    <a:moveTo>
                      <a:pt x="10739" y="10067"/>
                    </a:moveTo>
                    <a:cubicBezTo>
                      <a:pt x="10251" y="10544"/>
                      <a:pt x="9775" y="11032"/>
                      <a:pt x="9323" y="11520"/>
                    </a:cubicBezTo>
                    <a:lnTo>
                      <a:pt x="9692" y="11865"/>
                    </a:lnTo>
                    <a:cubicBezTo>
                      <a:pt x="10144" y="11377"/>
                      <a:pt x="10609" y="10889"/>
                      <a:pt x="11085" y="10425"/>
                    </a:cubicBezTo>
                    <a:lnTo>
                      <a:pt x="10739" y="10067"/>
                    </a:lnTo>
                    <a:close/>
                    <a:moveTo>
                      <a:pt x="62948" y="12984"/>
                    </a:moveTo>
                    <a:lnTo>
                      <a:pt x="62567" y="13306"/>
                    </a:lnTo>
                    <a:cubicBezTo>
                      <a:pt x="62984" y="13818"/>
                      <a:pt x="63401" y="14354"/>
                      <a:pt x="63794" y="14889"/>
                    </a:cubicBezTo>
                    <a:lnTo>
                      <a:pt x="64199" y="14592"/>
                    </a:lnTo>
                    <a:cubicBezTo>
                      <a:pt x="63794" y="14044"/>
                      <a:pt x="63377" y="13508"/>
                      <a:pt x="62948" y="12984"/>
                    </a:cubicBezTo>
                    <a:close/>
                    <a:moveTo>
                      <a:pt x="8001" y="13056"/>
                    </a:moveTo>
                    <a:cubicBezTo>
                      <a:pt x="7572" y="13580"/>
                      <a:pt x="7156" y="14116"/>
                      <a:pt x="6763" y="14663"/>
                    </a:cubicBezTo>
                    <a:lnTo>
                      <a:pt x="7168" y="14961"/>
                    </a:lnTo>
                    <a:cubicBezTo>
                      <a:pt x="7561" y="14425"/>
                      <a:pt x="7965" y="13889"/>
                      <a:pt x="8382" y="13377"/>
                    </a:cubicBezTo>
                    <a:lnTo>
                      <a:pt x="8001" y="13056"/>
                    </a:lnTo>
                    <a:close/>
                    <a:moveTo>
                      <a:pt x="65342" y="16259"/>
                    </a:moveTo>
                    <a:lnTo>
                      <a:pt x="64925" y="16533"/>
                    </a:lnTo>
                    <a:cubicBezTo>
                      <a:pt x="65282" y="17092"/>
                      <a:pt x="65627" y="17664"/>
                      <a:pt x="65961" y="18235"/>
                    </a:cubicBezTo>
                    <a:lnTo>
                      <a:pt x="66389" y="17985"/>
                    </a:lnTo>
                    <a:cubicBezTo>
                      <a:pt x="66056" y="17402"/>
                      <a:pt x="65711" y="16818"/>
                      <a:pt x="65342" y="16259"/>
                    </a:cubicBezTo>
                    <a:close/>
                    <a:moveTo>
                      <a:pt x="5620" y="16342"/>
                    </a:moveTo>
                    <a:cubicBezTo>
                      <a:pt x="5251" y="16902"/>
                      <a:pt x="4894" y="17485"/>
                      <a:pt x="4572" y="18080"/>
                    </a:cubicBezTo>
                    <a:lnTo>
                      <a:pt x="5001" y="18318"/>
                    </a:lnTo>
                    <a:cubicBezTo>
                      <a:pt x="5334" y="17747"/>
                      <a:pt x="5679" y="17164"/>
                      <a:pt x="6037" y="16604"/>
                    </a:cubicBezTo>
                    <a:lnTo>
                      <a:pt x="5620" y="16342"/>
                    </a:lnTo>
                    <a:close/>
                    <a:moveTo>
                      <a:pt x="67342" y="19783"/>
                    </a:moveTo>
                    <a:lnTo>
                      <a:pt x="66889" y="19997"/>
                    </a:lnTo>
                    <a:cubicBezTo>
                      <a:pt x="67187" y="20593"/>
                      <a:pt x="67461" y="21200"/>
                      <a:pt x="67723" y="21819"/>
                    </a:cubicBezTo>
                    <a:lnTo>
                      <a:pt x="68187" y="21616"/>
                    </a:lnTo>
                    <a:cubicBezTo>
                      <a:pt x="67925" y="20997"/>
                      <a:pt x="67639" y="20378"/>
                      <a:pt x="67342" y="19783"/>
                    </a:cubicBezTo>
                    <a:close/>
                    <a:moveTo>
                      <a:pt x="3620" y="19866"/>
                    </a:moveTo>
                    <a:cubicBezTo>
                      <a:pt x="3322" y="20473"/>
                      <a:pt x="3036" y="21093"/>
                      <a:pt x="2774" y="21724"/>
                    </a:cubicBezTo>
                    <a:lnTo>
                      <a:pt x="3239" y="21914"/>
                    </a:lnTo>
                    <a:cubicBezTo>
                      <a:pt x="3500" y="21307"/>
                      <a:pt x="3774" y="20688"/>
                      <a:pt x="4072" y="20092"/>
                    </a:cubicBezTo>
                    <a:lnTo>
                      <a:pt x="3620" y="19866"/>
                    </a:lnTo>
                    <a:close/>
                    <a:moveTo>
                      <a:pt x="68925" y="23498"/>
                    </a:moveTo>
                    <a:lnTo>
                      <a:pt x="68449" y="23664"/>
                    </a:lnTo>
                    <a:cubicBezTo>
                      <a:pt x="68675" y="24295"/>
                      <a:pt x="68890" y="24938"/>
                      <a:pt x="69068" y="25569"/>
                    </a:cubicBezTo>
                    <a:lnTo>
                      <a:pt x="69556" y="25426"/>
                    </a:lnTo>
                    <a:cubicBezTo>
                      <a:pt x="69366" y="24784"/>
                      <a:pt x="69152" y="24129"/>
                      <a:pt x="68925" y="23498"/>
                    </a:cubicBezTo>
                    <a:close/>
                    <a:moveTo>
                      <a:pt x="2048" y="23617"/>
                    </a:moveTo>
                    <a:cubicBezTo>
                      <a:pt x="1822" y="24248"/>
                      <a:pt x="1607" y="24891"/>
                      <a:pt x="1417" y="25546"/>
                    </a:cubicBezTo>
                    <a:lnTo>
                      <a:pt x="1905" y="25677"/>
                    </a:lnTo>
                    <a:cubicBezTo>
                      <a:pt x="2084" y="25045"/>
                      <a:pt x="2298" y="24403"/>
                      <a:pt x="2512" y="23783"/>
                    </a:cubicBezTo>
                    <a:lnTo>
                      <a:pt x="2048" y="23617"/>
                    </a:lnTo>
                    <a:close/>
                    <a:moveTo>
                      <a:pt x="70080" y="27391"/>
                    </a:moveTo>
                    <a:lnTo>
                      <a:pt x="69580" y="27498"/>
                    </a:lnTo>
                    <a:cubicBezTo>
                      <a:pt x="69735" y="28141"/>
                      <a:pt x="69866" y="28808"/>
                      <a:pt x="69985" y="29463"/>
                    </a:cubicBezTo>
                    <a:lnTo>
                      <a:pt x="70485" y="29367"/>
                    </a:lnTo>
                    <a:cubicBezTo>
                      <a:pt x="70366" y="28713"/>
                      <a:pt x="70223" y="28046"/>
                      <a:pt x="70080" y="27391"/>
                    </a:cubicBezTo>
                    <a:close/>
                    <a:moveTo>
                      <a:pt x="905" y="27498"/>
                    </a:moveTo>
                    <a:cubicBezTo>
                      <a:pt x="762" y="28153"/>
                      <a:pt x="619" y="28832"/>
                      <a:pt x="512" y="29486"/>
                    </a:cubicBezTo>
                    <a:lnTo>
                      <a:pt x="1012" y="29570"/>
                    </a:lnTo>
                    <a:cubicBezTo>
                      <a:pt x="1119" y="28915"/>
                      <a:pt x="1250" y="28260"/>
                      <a:pt x="1393" y="27617"/>
                    </a:cubicBezTo>
                    <a:lnTo>
                      <a:pt x="905" y="27498"/>
                    </a:lnTo>
                    <a:close/>
                    <a:moveTo>
                      <a:pt x="70771" y="31380"/>
                    </a:moveTo>
                    <a:lnTo>
                      <a:pt x="70271" y="31439"/>
                    </a:lnTo>
                    <a:cubicBezTo>
                      <a:pt x="70342" y="32094"/>
                      <a:pt x="70402" y="32761"/>
                      <a:pt x="70437" y="33427"/>
                    </a:cubicBezTo>
                    <a:lnTo>
                      <a:pt x="70949" y="33392"/>
                    </a:lnTo>
                    <a:cubicBezTo>
                      <a:pt x="70902" y="32725"/>
                      <a:pt x="70842" y="32046"/>
                      <a:pt x="70771" y="31380"/>
                    </a:cubicBezTo>
                    <a:close/>
                    <a:moveTo>
                      <a:pt x="226" y="31499"/>
                    </a:moveTo>
                    <a:cubicBezTo>
                      <a:pt x="155" y="32165"/>
                      <a:pt x="95" y="32844"/>
                      <a:pt x="60" y="33511"/>
                    </a:cubicBezTo>
                    <a:lnTo>
                      <a:pt x="560" y="33547"/>
                    </a:lnTo>
                    <a:cubicBezTo>
                      <a:pt x="595" y="32880"/>
                      <a:pt x="655" y="32213"/>
                      <a:pt x="726" y="31558"/>
                    </a:cubicBezTo>
                    <a:lnTo>
                      <a:pt x="226" y="31499"/>
                    </a:lnTo>
                    <a:close/>
                    <a:moveTo>
                      <a:pt x="70509" y="35428"/>
                    </a:moveTo>
                    <a:lnTo>
                      <a:pt x="70509" y="35499"/>
                    </a:lnTo>
                    <a:cubicBezTo>
                      <a:pt x="70509" y="36166"/>
                      <a:pt x="70485" y="36845"/>
                      <a:pt x="70449" y="37499"/>
                    </a:cubicBezTo>
                    <a:lnTo>
                      <a:pt x="70949" y="37523"/>
                    </a:lnTo>
                    <a:cubicBezTo>
                      <a:pt x="70985" y="36856"/>
                      <a:pt x="71009" y="36178"/>
                      <a:pt x="71009" y="35499"/>
                    </a:cubicBezTo>
                    <a:lnTo>
                      <a:pt x="71009" y="35428"/>
                    </a:lnTo>
                    <a:lnTo>
                      <a:pt x="70509" y="35428"/>
                    </a:lnTo>
                    <a:close/>
                    <a:moveTo>
                      <a:pt x="0" y="35547"/>
                    </a:moveTo>
                    <a:cubicBezTo>
                      <a:pt x="0" y="36214"/>
                      <a:pt x="24" y="36892"/>
                      <a:pt x="60" y="37571"/>
                    </a:cubicBezTo>
                    <a:lnTo>
                      <a:pt x="560" y="37535"/>
                    </a:lnTo>
                    <a:cubicBezTo>
                      <a:pt x="524" y="36880"/>
                      <a:pt x="512" y="36202"/>
                      <a:pt x="500" y="35547"/>
                    </a:cubicBezTo>
                    <a:lnTo>
                      <a:pt x="0" y="35547"/>
                    </a:lnTo>
                    <a:close/>
                    <a:moveTo>
                      <a:pt x="70283" y="39488"/>
                    </a:moveTo>
                    <a:cubicBezTo>
                      <a:pt x="70199" y="40154"/>
                      <a:pt x="70104" y="40821"/>
                      <a:pt x="69997" y="41464"/>
                    </a:cubicBezTo>
                    <a:lnTo>
                      <a:pt x="70497" y="41559"/>
                    </a:lnTo>
                    <a:cubicBezTo>
                      <a:pt x="70604" y="40893"/>
                      <a:pt x="70699" y="40214"/>
                      <a:pt x="70783" y="39547"/>
                    </a:cubicBezTo>
                    <a:lnTo>
                      <a:pt x="70283" y="39488"/>
                    </a:lnTo>
                    <a:close/>
                    <a:moveTo>
                      <a:pt x="738" y="39535"/>
                    </a:moveTo>
                    <a:lnTo>
                      <a:pt x="238" y="39583"/>
                    </a:lnTo>
                    <a:cubicBezTo>
                      <a:pt x="310" y="40262"/>
                      <a:pt x="405" y="40928"/>
                      <a:pt x="524" y="41595"/>
                    </a:cubicBezTo>
                    <a:lnTo>
                      <a:pt x="1024" y="41512"/>
                    </a:lnTo>
                    <a:cubicBezTo>
                      <a:pt x="905" y="40857"/>
                      <a:pt x="810" y="40190"/>
                      <a:pt x="738" y="39535"/>
                    </a:cubicBezTo>
                    <a:close/>
                    <a:moveTo>
                      <a:pt x="69604" y="43429"/>
                    </a:moveTo>
                    <a:cubicBezTo>
                      <a:pt x="69449" y="44072"/>
                      <a:pt x="69283" y="44726"/>
                      <a:pt x="69092" y="45357"/>
                    </a:cubicBezTo>
                    <a:lnTo>
                      <a:pt x="69580" y="45500"/>
                    </a:lnTo>
                    <a:cubicBezTo>
                      <a:pt x="69771" y="44857"/>
                      <a:pt x="69937" y="44203"/>
                      <a:pt x="70092" y="43548"/>
                    </a:cubicBezTo>
                    <a:lnTo>
                      <a:pt x="69604" y="43429"/>
                    </a:lnTo>
                    <a:close/>
                    <a:moveTo>
                      <a:pt x="1417" y="43464"/>
                    </a:moveTo>
                    <a:lnTo>
                      <a:pt x="929" y="43583"/>
                    </a:lnTo>
                    <a:cubicBezTo>
                      <a:pt x="1084" y="44238"/>
                      <a:pt x="1250" y="44893"/>
                      <a:pt x="1441" y="45536"/>
                    </a:cubicBezTo>
                    <a:lnTo>
                      <a:pt x="1929" y="45393"/>
                    </a:lnTo>
                    <a:cubicBezTo>
                      <a:pt x="1738" y="44762"/>
                      <a:pt x="1572" y="44107"/>
                      <a:pt x="1417" y="43464"/>
                    </a:cubicBezTo>
                    <a:close/>
                    <a:moveTo>
                      <a:pt x="68485" y="47262"/>
                    </a:moveTo>
                    <a:cubicBezTo>
                      <a:pt x="68259" y="47882"/>
                      <a:pt x="68009" y="48513"/>
                      <a:pt x="67747" y="49132"/>
                    </a:cubicBezTo>
                    <a:lnTo>
                      <a:pt x="68211" y="49322"/>
                    </a:lnTo>
                    <a:cubicBezTo>
                      <a:pt x="68473" y="48703"/>
                      <a:pt x="68723" y="48060"/>
                      <a:pt x="68949" y="47429"/>
                    </a:cubicBezTo>
                    <a:lnTo>
                      <a:pt x="68485" y="47262"/>
                    </a:lnTo>
                    <a:close/>
                    <a:moveTo>
                      <a:pt x="2548" y="47298"/>
                    </a:moveTo>
                    <a:lnTo>
                      <a:pt x="2072" y="47465"/>
                    </a:lnTo>
                    <a:cubicBezTo>
                      <a:pt x="2298" y="48096"/>
                      <a:pt x="2548" y="48739"/>
                      <a:pt x="2810" y="49358"/>
                    </a:cubicBezTo>
                    <a:lnTo>
                      <a:pt x="3274" y="49156"/>
                    </a:lnTo>
                    <a:cubicBezTo>
                      <a:pt x="3012" y="48548"/>
                      <a:pt x="2762" y="47917"/>
                      <a:pt x="2548" y="47298"/>
                    </a:cubicBezTo>
                    <a:close/>
                    <a:moveTo>
                      <a:pt x="66925" y="50942"/>
                    </a:moveTo>
                    <a:cubicBezTo>
                      <a:pt x="66627" y="51537"/>
                      <a:pt x="66318" y="52132"/>
                      <a:pt x="65985" y="52716"/>
                    </a:cubicBezTo>
                    <a:lnTo>
                      <a:pt x="66425" y="52966"/>
                    </a:lnTo>
                    <a:cubicBezTo>
                      <a:pt x="66758" y="52382"/>
                      <a:pt x="67080" y="51775"/>
                      <a:pt x="67366" y="51168"/>
                    </a:cubicBezTo>
                    <a:lnTo>
                      <a:pt x="66925" y="50942"/>
                    </a:lnTo>
                    <a:close/>
                    <a:moveTo>
                      <a:pt x="4096" y="50965"/>
                    </a:moveTo>
                    <a:lnTo>
                      <a:pt x="3643" y="51192"/>
                    </a:lnTo>
                    <a:cubicBezTo>
                      <a:pt x="3941" y="51799"/>
                      <a:pt x="4262" y="52394"/>
                      <a:pt x="4596" y="52977"/>
                    </a:cubicBezTo>
                    <a:lnTo>
                      <a:pt x="5036" y="52727"/>
                    </a:lnTo>
                    <a:cubicBezTo>
                      <a:pt x="4703" y="52156"/>
                      <a:pt x="4393" y="51561"/>
                      <a:pt x="4096" y="50965"/>
                    </a:cubicBezTo>
                    <a:close/>
                    <a:moveTo>
                      <a:pt x="64949" y="54430"/>
                    </a:moveTo>
                    <a:cubicBezTo>
                      <a:pt x="64591" y="54990"/>
                      <a:pt x="64210" y="55537"/>
                      <a:pt x="63818" y="56073"/>
                    </a:cubicBezTo>
                    <a:lnTo>
                      <a:pt x="64222" y="56371"/>
                    </a:lnTo>
                    <a:cubicBezTo>
                      <a:pt x="64627" y="55835"/>
                      <a:pt x="65008" y="55263"/>
                      <a:pt x="65377" y="54704"/>
                    </a:cubicBezTo>
                    <a:lnTo>
                      <a:pt x="64949" y="54430"/>
                    </a:lnTo>
                    <a:close/>
                    <a:moveTo>
                      <a:pt x="6072" y="54442"/>
                    </a:moveTo>
                    <a:lnTo>
                      <a:pt x="5644" y="54716"/>
                    </a:lnTo>
                    <a:cubicBezTo>
                      <a:pt x="6013" y="55275"/>
                      <a:pt x="6394" y="55847"/>
                      <a:pt x="6787" y="56383"/>
                    </a:cubicBezTo>
                    <a:lnTo>
                      <a:pt x="7203" y="56085"/>
                    </a:lnTo>
                    <a:cubicBezTo>
                      <a:pt x="6810" y="55549"/>
                      <a:pt x="6429" y="55002"/>
                      <a:pt x="6072" y="54442"/>
                    </a:cubicBezTo>
                    <a:close/>
                    <a:moveTo>
                      <a:pt x="8418" y="57669"/>
                    </a:moveTo>
                    <a:lnTo>
                      <a:pt x="8025" y="57990"/>
                    </a:lnTo>
                    <a:cubicBezTo>
                      <a:pt x="8453" y="58514"/>
                      <a:pt x="8906" y="59026"/>
                      <a:pt x="9358" y="59514"/>
                    </a:cubicBezTo>
                    <a:lnTo>
                      <a:pt x="9727" y="59181"/>
                    </a:lnTo>
                    <a:cubicBezTo>
                      <a:pt x="9275" y="58692"/>
                      <a:pt x="8834" y="58180"/>
                      <a:pt x="8418" y="57669"/>
                    </a:cubicBezTo>
                    <a:close/>
                    <a:moveTo>
                      <a:pt x="62603" y="57657"/>
                    </a:moveTo>
                    <a:cubicBezTo>
                      <a:pt x="62175" y="58169"/>
                      <a:pt x="61734" y="58681"/>
                      <a:pt x="61282" y="59169"/>
                    </a:cubicBezTo>
                    <a:lnTo>
                      <a:pt x="61663" y="59514"/>
                    </a:lnTo>
                    <a:cubicBezTo>
                      <a:pt x="62115" y="59014"/>
                      <a:pt x="62556" y="58502"/>
                      <a:pt x="62984" y="57978"/>
                    </a:cubicBezTo>
                    <a:lnTo>
                      <a:pt x="62603" y="57657"/>
                    </a:lnTo>
                    <a:close/>
                    <a:moveTo>
                      <a:pt x="59889" y="60597"/>
                    </a:moveTo>
                    <a:cubicBezTo>
                      <a:pt x="59412" y="61062"/>
                      <a:pt x="58924" y="61514"/>
                      <a:pt x="58424" y="61955"/>
                    </a:cubicBezTo>
                    <a:lnTo>
                      <a:pt x="58757" y="62336"/>
                    </a:lnTo>
                    <a:cubicBezTo>
                      <a:pt x="59257" y="61895"/>
                      <a:pt x="59758" y="61431"/>
                      <a:pt x="60246" y="60967"/>
                    </a:cubicBezTo>
                    <a:lnTo>
                      <a:pt x="59889" y="60597"/>
                    </a:lnTo>
                    <a:close/>
                    <a:moveTo>
                      <a:pt x="11120" y="60609"/>
                    </a:moveTo>
                    <a:lnTo>
                      <a:pt x="10775" y="60967"/>
                    </a:lnTo>
                    <a:cubicBezTo>
                      <a:pt x="11251" y="61443"/>
                      <a:pt x="11752" y="61907"/>
                      <a:pt x="12263" y="62348"/>
                    </a:cubicBezTo>
                    <a:lnTo>
                      <a:pt x="12597" y="61967"/>
                    </a:lnTo>
                    <a:cubicBezTo>
                      <a:pt x="12097" y="61526"/>
                      <a:pt x="11597" y="61074"/>
                      <a:pt x="11120" y="60609"/>
                    </a:cubicBezTo>
                    <a:close/>
                    <a:moveTo>
                      <a:pt x="56876" y="63217"/>
                    </a:moveTo>
                    <a:cubicBezTo>
                      <a:pt x="56352" y="63622"/>
                      <a:pt x="55805" y="64015"/>
                      <a:pt x="55257" y="64396"/>
                    </a:cubicBezTo>
                    <a:lnTo>
                      <a:pt x="55543" y="64812"/>
                    </a:lnTo>
                    <a:cubicBezTo>
                      <a:pt x="56102" y="64431"/>
                      <a:pt x="56650" y="64026"/>
                      <a:pt x="57186" y="63622"/>
                    </a:cubicBezTo>
                    <a:lnTo>
                      <a:pt x="56876" y="63217"/>
                    </a:lnTo>
                    <a:close/>
                    <a:moveTo>
                      <a:pt x="14145" y="63229"/>
                    </a:moveTo>
                    <a:lnTo>
                      <a:pt x="13835" y="63622"/>
                    </a:lnTo>
                    <a:cubicBezTo>
                      <a:pt x="14371" y="64038"/>
                      <a:pt x="14919" y="64443"/>
                      <a:pt x="15478" y="64824"/>
                    </a:cubicBezTo>
                    <a:lnTo>
                      <a:pt x="15764" y="64407"/>
                    </a:lnTo>
                    <a:cubicBezTo>
                      <a:pt x="15216" y="64026"/>
                      <a:pt x="14669" y="63634"/>
                      <a:pt x="14145" y="63229"/>
                    </a:cubicBezTo>
                    <a:close/>
                    <a:moveTo>
                      <a:pt x="53578" y="65479"/>
                    </a:moveTo>
                    <a:cubicBezTo>
                      <a:pt x="53019" y="65824"/>
                      <a:pt x="52435" y="66146"/>
                      <a:pt x="51840" y="66455"/>
                    </a:cubicBezTo>
                    <a:lnTo>
                      <a:pt x="52078" y="66908"/>
                    </a:lnTo>
                    <a:cubicBezTo>
                      <a:pt x="52673" y="66586"/>
                      <a:pt x="53269" y="66253"/>
                      <a:pt x="53840" y="65908"/>
                    </a:cubicBezTo>
                    <a:lnTo>
                      <a:pt x="53578" y="65479"/>
                    </a:lnTo>
                    <a:close/>
                    <a:moveTo>
                      <a:pt x="17443" y="65491"/>
                    </a:moveTo>
                    <a:lnTo>
                      <a:pt x="17181" y="65920"/>
                    </a:lnTo>
                    <a:cubicBezTo>
                      <a:pt x="17764" y="66265"/>
                      <a:pt x="18348" y="66598"/>
                      <a:pt x="18943" y="66920"/>
                    </a:cubicBezTo>
                    <a:lnTo>
                      <a:pt x="19181" y="66467"/>
                    </a:lnTo>
                    <a:cubicBezTo>
                      <a:pt x="18598" y="66158"/>
                      <a:pt x="18014" y="65824"/>
                      <a:pt x="17443" y="65491"/>
                    </a:cubicBezTo>
                    <a:close/>
                    <a:moveTo>
                      <a:pt x="50054" y="67336"/>
                    </a:moveTo>
                    <a:cubicBezTo>
                      <a:pt x="49459" y="67622"/>
                      <a:pt x="48840" y="67884"/>
                      <a:pt x="48220" y="68122"/>
                    </a:cubicBezTo>
                    <a:lnTo>
                      <a:pt x="48399" y="68587"/>
                    </a:lnTo>
                    <a:cubicBezTo>
                      <a:pt x="49030" y="68348"/>
                      <a:pt x="49649" y="68075"/>
                      <a:pt x="50268" y="67801"/>
                    </a:cubicBezTo>
                    <a:lnTo>
                      <a:pt x="50054" y="67336"/>
                    </a:lnTo>
                    <a:close/>
                    <a:moveTo>
                      <a:pt x="20979" y="67348"/>
                    </a:moveTo>
                    <a:lnTo>
                      <a:pt x="20765" y="67813"/>
                    </a:lnTo>
                    <a:cubicBezTo>
                      <a:pt x="21384" y="68086"/>
                      <a:pt x="22015" y="68360"/>
                      <a:pt x="22646" y="68598"/>
                    </a:cubicBezTo>
                    <a:lnTo>
                      <a:pt x="22824" y="68134"/>
                    </a:lnTo>
                    <a:cubicBezTo>
                      <a:pt x="22205" y="67896"/>
                      <a:pt x="21586" y="67634"/>
                      <a:pt x="20979" y="67348"/>
                    </a:cubicBezTo>
                    <a:close/>
                    <a:moveTo>
                      <a:pt x="46339" y="68789"/>
                    </a:moveTo>
                    <a:cubicBezTo>
                      <a:pt x="45708" y="68991"/>
                      <a:pt x="45065" y="69182"/>
                      <a:pt x="44422" y="69360"/>
                    </a:cubicBezTo>
                    <a:lnTo>
                      <a:pt x="44541" y="69837"/>
                    </a:lnTo>
                    <a:cubicBezTo>
                      <a:pt x="45196" y="69670"/>
                      <a:pt x="45851" y="69480"/>
                      <a:pt x="46494" y="69265"/>
                    </a:cubicBezTo>
                    <a:lnTo>
                      <a:pt x="46339" y="68789"/>
                    </a:lnTo>
                    <a:close/>
                    <a:moveTo>
                      <a:pt x="24706" y="68801"/>
                    </a:moveTo>
                    <a:lnTo>
                      <a:pt x="24551" y="69277"/>
                    </a:lnTo>
                    <a:cubicBezTo>
                      <a:pt x="25194" y="69491"/>
                      <a:pt x="25849" y="69682"/>
                      <a:pt x="26503" y="69849"/>
                    </a:cubicBezTo>
                    <a:lnTo>
                      <a:pt x="26622" y="69360"/>
                    </a:lnTo>
                    <a:cubicBezTo>
                      <a:pt x="25991" y="69194"/>
                      <a:pt x="25337" y="69003"/>
                      <a:pt x="24706" y="68801"/>
                    </a:cubicBezTo>
                    <a:close/>
                    <a:moveTo>
                      <a:pt x="28575" y="69813"/>
                    </a:moveTo>
                    <a:lnTo>
                      <a:pt x="28480" y="70313"/>
                    </a:lnTo>
                    <a:cubicBezTo>
                      <a:pt x="29135" y="70444"/>
                      <a:pt x="29801" y="70551"/>
                      <a:pt x="30468" y="70646"/>
                    </a:cubicBezTo>
                    <a:lnTo>
                      <a:pt x="30540" y="70146"/>
                    </a:lnTo>
                    <a:cubicBezTo>
                      <a:pt x="29885" y="70063"/>
                      <a:pt x="29218" y="69944"/>
                      <a:pt x="28575" y="69813"/>
                    </a:cubicBezTo>
                    <a:close/>
                    <a:moveTo>
                      <a:pt x="42470" y="69801"/>
                    </a:moveTo>
                    <a:cubicBezTo>
                      <a:pt x="41827" y="69932"/>
                      <a:pt x="41160" y="70051"/>
                      <a:pt x="40505" y="70146"/>
                    </a:cubicBezTo>
                    <a:lnTo>
                      <a:pt x="40577" y="70646"/>
                    </a:lnTo>
                    <a:cubicBezTo>
                      <a:pt x="41243" y="70551"/>
                      <a:pt x="41910" y="70432"/>
                      <a:pt x="42577" y="70301"/>
                    </a:cubicBezTo>
                    <a:lnTo>
                      <a:pt x="42470" y="69801"/>
                    </a:lnTo>
                    <a:close/>
                    <a:moveTo>
                      <a:pt x="32528" y="70372"/>
                    </a:moveTo>
                    <a:lnTo>
                      <a:pt x="32492" y="70873"/>
                    </a:lnTo>
                    <a:cubicBezTo>
                      <a:pt x="33159" y="70932"/>
                      <a:pt x="33838" y="70968"/>
                      <a:pt x="34516" y="70992"/>
                    </a:cubicBezTo>
                    <a:lnTo>
                      <a:pt x="34528" y="70492"/>
                    </a:lnTo>
                    <a:cubicBezTo>
                      <a:pt x="33861" y="70468"/>
                      <a:pt x="33183" y="70432"/>
                      <a:pt x="32528" y="70372"/>
                    </a:cubicBezTo>
                    <a:close/>
                    <a:moveTo>
                      <a:pt x="38517" y="70372"/>
                    </a:moveTo>
                    <a:cubicBezTo>
                      <a:pt x="37862" y="70432"/>
                      <a:pt x="37183" y="70468"/>
                      <a:pt x="36528" y="70480"/>
                    </a:cubicBezTo>
                    <a:lnTo>
                      <a:pt x="36540" y="70992"/>
                    </a:lnTo>
                    <a:cubicBezTo>
                      <a:pt x="37207" y="70968"/>
                      <a:pt x="37898" y="70932"/>
                      <a:pt x="38564" y="70873"/>
                    </a:cubicBezTo>
                    <a:lnTo>
                      <a:pt x="38517" y="70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99" name="Google Shape;1537;p34"/>
              <p:cNvSpPr>
                <a:spLocks/>
              </p:cNvSpPr>
              <p:nvPr/>
            </p:nvSpPr>
            <p:spPr bwMode="auto">
              <a:xfrm>
                <a:off x="49976" y="18068"/>
                <a:ext cx="1140" cy="1141"/>
              </a:xfrm>
              <a:custGeom>
                <a:avLst/>
                <a:gdLst>
                  <a:gd name="T0" fmla="*/ 2286 w 4561"/>
                  <a:gd name="T1" fmla="*/ 0 h 4561"/>
                  <a:gd name="T2" fmla="*/ 0 w 4561"/>
                  <a:gd name="T3" fmla="*/ 2274 h 4561"/>
                  <a:gd name="T4" fmla="*/ 2286 w 4561"/>
                  <a:gd name="T5" fmla="*/ 4560 h 4561"/>
                  <a:gd name="T6" fmla="*/ 4560 w 4561"/>
                  <a:gd name="T7" fmla="*/ 2274 h 4561"/>
                  <a:gd name="T8" fmla="*/ 2286 w 4561"/>
                  <a:gd name="T9" fmla="*/ 0 h 4561"/>
                </a:gdLst>
                <a:ahLst/>
                <a:cxnLst>
                  <a:cxn ang="0">
                    <a:pos x="T0" y="T1"/>
                  </a:cxn>
                  <a:cxn ang="0">
                    <a:pos x="T2" y="T3"/>
                  </a:cxn>
                  <a:cxn ang="0">
                    <a:pos x="T4" y="T5"/>
                  </a:cxn>
                  <a:cxn ang="0">
                    <a:pos x="T6" y="T7"/>
                  </a:cxn>
                  <a:cxn ang="0">
                    <a:pos x="T8" y="T9"/>
                  </a:cxn>
                </a:cxnLst>
                <a:rect l="0" t="0" r="r" b="b"/>
                <a:pathLst>
                  <a:path w="4561" h="4561" extrusionOk="0">
                    <a:moveTo>
                      <a:pt x="2286" y="0"/>
                    </a:moveTo>
                    <a:cubicBezTo>
                      <a:pt x="1024" y="0"/>
                      <a:pt x="0" y="1024"/>
                      <a:pt x="0" y="2274"/>
                    </a:cubicBezTo>
                    <a:cubicBezTo>
                      <a:pt x="0" y="3536"/>
                      <a:pt x="1024" y="4560"/>
                      <a:pt x="2286" y="4560"/>
                    </a:cubicBezTo>
                    <a:cubicBezTo>
                      <a:pt x="3536" y="4560"/>
                      <a:pt x="4560" y="3536"/>
                      <a:pt x="4560" y="2274"/>
                    </a:cubicBezTo>
                    <a:cubicBezTo>
                      <a:pt x="4560" y="1024"/>
                      <a:pt x="3536" y="0"/>
                      <a:pt x="228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00" name="Google Shape;1538;p34"/>
              <p:cNvSpPr>
                <a:spLocks/>
              </p:cNvSpPr>
              <p:nvPr/>
            </p:nvSpPr>
            <p:spPr bwMode="auto">
              <a:xfrm>
                <a:off x="34795" y="13124"/>
                <a:ext cx="1141" cy="1141"/>
              </a:xfrm>
              <a:custGeom>
                <a:avLst/>
                <a:gdLst>
                  <a:gd name="T0" fmla="*/ 2274 w 4561"/>
                  <a:gd name="T1" fmla="*/ 0 h 4561"/>
                  <a:gd name="T2" fmla="*/ 0 w 4561"/>
                  <a:gd name="T3" fmla="*/ 2274 h 4561"/>
                  <a:gd name="T4" fmla="*/ 2274 w 4561"/>
                  <a:gd name="T5" fmla="*/ 4560 h 4561"/>
                  <a:gd name="T6" fmla="*/ 4560 w 4561"/>
                  <a:gd name="T7" fmla="*/ 2274 h 4561"/>
                  <a:gd name="T8" fmla="*/ 2274 w 4561"/>
                  <a:gd name="T9" fmla="*/ 0 h 4561"/>
                </a:gdLst>
                <a:ahLst/>
                <a:cxnLst>
                  <a:cxn ang="0">
                    <a:pos x="T0" y="T1"/>
                  </a:cxn>
                  <a:cxn ang="0">
                    <a:pos x="T2" y="T3"/>
                  </a:cxn>
                  <a:cxn ang="0">
                    <a:pos x="T4" y="T5"/>
                  </a:cxn>
                  <a:cxn ang="0">
                    <a:pos x="T6" y="T7"/>
                  </a:cxn>
                  <a:cxn ang="0">
                    <a:pos x="T8" y="T9"/>
                  </a:cxn>
                </a:cxnLst>
                <a:rect l="0" t="0" r="r" b="b"/>
                <a:pathLst>
                  <a:path w="4561" h="4561" extrusionOk="0">
                    <a:moveTo>
                      <a:pt x="2274" y="0"/>
                    </a:moveTo>
                    <a:cubicBezTo>
                      <a:pt x="1012" y="0"/>
                      <a:pt x="0" y="1024"/>
                      <a:pt x="0" y="2274"/>
                    </a:cubicBezTo>
                    <a:cubicBezTo>
                      <a:pt x="0" y="3536"/>
                      <a:pt x="1012" y="4560"/>
                      <a:pt x="2274" y="4560"/>
                    </a:cubicBezTo>
                    <a:cubicBezTo>
                      <a:pt x="3537" y="4560"/>
                      <a:pt x="4560" y="3536"/>
                      <a:pt x="4560" y="2274"/>
                    </a:cubicBezTo>
                    <a:cubicBezTo>
                      <a:pt x="4560" y="1024"/>
                      <a:pt x="3537" y="0"/>
                      <a:pt x="227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01" name="Google Shape;1539;p34"/>
              <p:cNvSpPr>
                <a:spLocks/>
              </p:cNvSpPr>
              <p:nvPr/>
            </p:nvSpPr>
            <p:spPr bwMode="auto">
              <a:xfrm>
                <a:off x="35495" y="13788"/>
                <a:ext cx="3751" cy="0"/>
              </a:xfrm>
              <a:custGeom>
                <a:avLst/>
                <a:gdLst>
                  <a:gd name="T0" fmla="*/ 15002 w 15003"/>
                  <a:gd name="T1" fmla="*/ 0 h 1"/>
                  <a:gd name="T2" fmla="*/ 0 w 15003"/>
                  <a:gd name="T3" fmla="*/ 0 h 1"/>
                </a:gdLst>
                <a:ahLst/>
                <a:cxnLst>
                  <a:cxn ang="0">
                    <a:pos x="T0" y="T1"/>
                  </a:cxn>
                  <a:cxn ang="0">
                    <a:pos x="T2" y="T3"/>
                  </a:cxn>
                </a:cxnLst>
                <a:rect l="0" t="0" r="r" b="b"/>
                <a:pathLst>
                  <a:path w="15003" h="1" fill="none" extrusionOk="0">
                    <a:moveTo>
                      <a:pt x="15002" y="0"/>
                    </a:moveTo>
                    <a:lnTo>
                      <a:pt x="0" y="0"/>
                    </a:lnTo>
                  </a:path>
                </a:pathLst>
              </a:custGeom>
              <a:noFill/>
              <a:ln w="24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102" name="Google Shape;1540;p34"/>
              <p:cNvSpPr>
                <a:spLocks/>
              </p:cNvSpPr>
              <p:nvPr/>
            </p:nvSpPr>
            <p:spPr bwMode="auto">
              <a:xfrm>
                <a:off x="52711" y="13788"/>
                <a:ext cx="3751" cy="0"/>
              </a:xfrm>
              <a:custGeom>
                <a:avLst/>
                <a:gdLst>
                  <a:gd name="T0" fmla="*/ 0 w 15002"/>
                  <a:gd name="T1" fmla="*/ 0 h 1"/>
                  <a:gd name="T2" fmla="*/ 15002 w 15002"/>
                  <a:gd name="T3" fmla="*/ 0 h 1"/>
                </a:gdLst>
                <a:ahLst/>
                <a:cxnLst>
                  <a:cxn ang="0">
                    <a:pos x="T0" y="T1"/>
                  </a:cxn>
                  <a:cxn ang="0">
                    <a:pos x="T2" y="T3"/>
                  </a:cxn>
                </a:cxnLst>
                <a:rect l="0" t="0" r="r" b="b"/>
                <a:pathLst>
                  <a:path w="15002" h="1" fill="none" extrusionOk="0">
                    <a:moveTo>
                      <a:pt x="0" y="0"/>
                    </a:moveTo>
                    <a:lnTo>
                      <a:pt x="15002" y="0"/>
                    </a:lnTo>
                  </a:path>
                </a:pathLst>
              </a:custGeom>
              <a:noFill/>
              <a:ln w="24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103" name="Google Shape;1541;p34"/>
              <p:cNvSpPr>
                <a:spLocks/>
              </p:cNvSpPr>
              <p:nvPr/>
            </p:nvSpPr>
            <p:spPr bwMode="auto">
              <a:xfrm>
                <a:off x="55890" y="13124"/>
                <a:ext cx="1140" cy="1141"/>
              </a:xfrm>
              <a:custGeom>
                <a:avLst/>
                <a:gdLst>
                  <a:gd name="T0" fmla="*/ 2287 w 4561"/>
                  <a:gd name="T1" fmla="*/ 0 h 4561"/>
                  <a:gd name="T2" fmla="*/ 1 w 4561"/>
                  <a:gd name="T3" fmla="*/ 2274 h 4561"/>
                  <a:gd name="T4" fmla="*/ 2287 w 4561"/>
                  <a:gd name="T5" fmla="*/ 4560 h 4561"/>
                  <a:gd name="T6" fmla="*/ 4561 w 4561"/>
                  <a:gd name="T7" fmla="*/ 2274 h 4561"/>
                  <a:gd name="T8" fmla="*/ 2287 w 4561"/>
                  <a:gd name="T9" fmla="*/ 0 h 4561"/>
                </a:gdLst>
                <a:ahLst/>
                <a:cxnLst>
                  <a:cxn ang="0">
                    <a:pos x="T0" y="T1"/>
                  </a:cxn>
                  <a:cxn ang="0">
                    <a:pos x="T2" y="T3"/>
                  </a:cxn>
                  <a:cxn ang="0">
                    <a:pos x="T4" y="T5"/>
                  </a:cxn>
                  <a:cxn ang="0">
                    <a:pos x="T6" y="T7"/>
                  </a:cxn>
                  <a:cxn ang="0">
                    <a:pos x="T8" y="T9"/>
                  </a:cxn>
                </a:cxnLst>
                <a:rect l="0" t="0" r="r" b="b"/>
                <a:pathLst>
                  <a:path w="4561" h="4561" extrusionOk="0">
                    <a:moveTo>
                      <a:pt x="2287" y="0"/>
                    </a:moveTo>
                    <a:cubicBezTo>
                      <a:pt x="1025" y="0"/>
                      <a:pt x="1" y="1024"/>
                      <a:pt x="1" y="2274"/>
                    </a:cubicBezTo>
                    <a:cubicBezTo>
                      <a:pt x="1" y="3536"/>
                      <a:pt x="1025" y="4560"/>
                      <a:pt x="2287" y="4560"/>
                    </a:cubicBezTo>
                    <a:cubicBezTo>
                      <a:pt x="3549" y="4560"/>
                      <a:pt x="4561" y="3536"/>
                      <a:pt x="4561" y="2274"/>
                    </a:cubicBezTo>
                    <a:cubicBezTo>
                      <a:pt x="4561" y="1024"/>
                      <a:pt x="3549" y="0"/>
                      <a:pt x="228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04" name="Google Shape;1542;p34"/>
              <p:cNvSpPr>
                <a:spLocks/>
              </p:cNvSpPr>
              <p:nvPr/>
            </p:nvSpPr>
            <p:spPr bwMode="auto">
              <a:xfrm>
                <a:off x="39269" y="6963"/>
                <a:ext cx="13460" cy="13463"/>
              </a:xfrm>
              <a:custGeom>
                <a:avLst/>
                <a:gdLst>
                  <a:gd name="T0" fmla="*/ 26920 w 53841"/>
                  <a:gd name="T1" fmla="*/ 0 h 53852"/>
                  <a:gd name="T2" fmla="*/ 0 w 53841"/>
                  <a:gd name="T3" fmla="*/ 26920 h 53852"/>
                  <a:gd name="T4" fmla="*/ 26920 w 53841"/>
                  <a:gd name="T5" fmla="*/ 53852 h 53852"/>
                  <a:gd name="T6" fmla="*/ 53841 w 53841"/>
                  <a:gd name="T7" fmla="*/ 26920 h 53852"/>
                  <a:gd name="T8" fmla="*/ 26920 w 53841"/>
                  <a:gd name="T9" fmla="*/ 0 h 53852"/>
                </a:gdLst>
                <a:ahLst/>
                <a:cxnLst>
                  <a:cxn ang="0">
                    <a:pos x="T0" y="T1"/>
                  </a:cxn>
                  <a:cxn ang="0">
                    <a:pos x="T2" y="T3"/>
                  </a:cxn>
                  <a:cxn ang="0">
                    <a:pos x="T4" y="T5"/>
                  </a:cxn>
                  <a:cxn ang="0">
                    <a:pos x="T6" y="T7"/>
                  </a:cxn>
                  <a:cxn ang="0">
                    <a:pos x="T8" y="T9"/>
                  </a:cxn>
                </a:cxnLst>
                <a:rect l="0" t="0" r="r" b="b"/>
                <a:pathLst>
                  <a:path w="53841" h="53852" extrusionOk="0">
                    <a:moveTo>
                      <a:pt x="26920" y="0"/>
                    </a:moveTo>
                    <a:cubicBezTo>
                      <a:pt x="12050" y="0"/>
                      <a:pt x="0" y="12049"/>
                      <a:pt x="0" y="26920"/>
                    </a:cubicBezTo>
                    <a:cubicBezTo>
                      <a:pt x="0" y="41791"/>
                      <a:pt x="12050" y="53852"/>
                      <a:pt x="26920" y="53852"/>
                    </a:cubicBezTo>
                    <a:cubicBezTo>
                      <a:pt x="41791" y="53852"/>
                      <a:pt x="53841" y="41791"/>
                      <a:pt x="53841" y="26920"/>
                    </a:cubicBezTo>
                    <a:cubicBezTo>
                      <a:pt x="53841" y="12049"/>
                      <a:pt x="41791" y="0"/>
                      <a:pt x="26920" y="0"/>
                    </a:cubicBezTo>
                    <a:close/>
                  </a:path>
                </a:pathLst>
              </a:custGeom>
              <a:solidFill>
                <a:srgbClr val="EEEEEE"/>
              </a:solidFill>
              <a:ln w="23825">
                <a:solidFill>
                  <a:srgbClr val="000000"/>
                </a:solidFill>
                <a:miter lim="11906"/>
                <a:headEnd type="none" w="sm" len="sm"/>
                <a:tailEnd type="none" w="sm" len="sm"/>
              </a:ln>
            </p:spPr>
            <p:txBody>
              <a:bodyPr rot="0" vert="horz" wrap="square" lIns="91440" tIns="45720" rIns="91440" bIns="45720" anchor="ctr" anchorCtr="0" upright="1">
                <a:noAutofit/>
              </a:bodyPr>
              <a:lstStyle/>
              <a:p>
                <a:endParaRPr lang="ar-SA" sz="2400"/>
              </a:p>
            </p:txBody>
          </p:sp>
          <p:sp>
            <p:nvSpPr>
              <p:cNvPr id="105" name="Google Shape;1568;p34"/>
              <p:cNvSpPr>
                <a:spLocks/>
              </p:cNvSpPr>
              <p:nvPr/>
            </p:nvSpPr>
            <p:spPr bwMode="auto">
              <a:xfrm>
                <a:off x="40894" y="8344"/>
                <a:ext cx="1141" cy="1140"/>
              </a:xfrm>
              <a:custGeom>
                <a:avLst/>
                <a:gdLst>
                  <a:gd name="T0" fmla="*/ 2274 w 4561"/>
                  <a:gd name="T1" fmla="*/ 1 h 4561"/>
                  <a:gd name="T2" fmla="*/ 0 w 4561"/>
                  <a:gd name="T3" fmla="*/ 2287 h 4561"/>
                  <a:gd name="T4" fmla="*/ 2274 w 4561"/>
                  <a:gd name="T5" fmla="*/ 4561 h 4561"/>
                  <a:gd name="T6" fmla="*/ 4560 w 4561"/>
                  <a:gd name="T7" fmla="*/ 2287 h 4561"/>
                  <a:gd name="T8" fmla="*/ 2274 w 4561"/>
                  <a:gd name="T9" fmla="*/ 1 h 4561"/>
                </a:gdLst>
                <a:ahLst/>
                <a:cxnLst>
                  <a:cxn ang="0">
                    <a:pos x="T0" y="T1"/>
                  </a:cxn>
                  <a:cxn ang="0">
                    <a:pos x="T2" y="T3"/>
                  </a:cxn>
                  <a:cxn ang="0">
                    <a:pos x="T4" y="T5"/>
                  </a:cxn>
                  <a:cxn ang="0">
                    <a:pos x="T6" y="T7"/>
                  </a:cxn>
                  <a:cxn ang="0">
                    <a:pos x="T8" y="T9"/>
                  </a:cxn>
                </a:cxnLst>
                <a:rect l="0" t="0" r="r" b="b"/>
                <a:pathLst>
                  <a:path w="4561" h="4561" extrusionOk="0">
                    <a:moveTo>
                      <a:pt x="2274" y="1"/>
                    </a:moveTo>
                    <a:cubicBezTo>
                      <a:pt x="1024" y="1"/>
                      <a:pt x="0" y="1025"/>
                      <a:pt x="0" y="2287"/>
                    </a:cubicBezTo>
                    <a:cubicBezTo>
                      <a:pt x="0" y="3537"/>
                      <a:pt x="1024" y="4561"/>
                      <a:pt x="2274" y="4561"/>
                    </a:cubicBezTo>
                    <a:cubicBezTo>
                      <a:pt x="3536" y="4561"/>
                      <a:pt x="4560" y="3537"/>
                      <a:pt x="4560" y="2287"/>
                    </a:cubicBezTo>
                    <a:cubicBezTo>
                      <a:pt x="4560" y="1025"/>
                      <a:pt x="3536" y="1"/>
                      <a:pt x="227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06" name="Google Shape;1569;p34"/>
              <p:cNvSpPr>
                <a:spLocks/>
              </p:cNvSpPr>
              <p:nvPr/>
            </p:nvSpPr>
            <p:spPr bwMode="auto">
              <a:xfrm>
                <a:off x="40894" y="18068"/>
                <a:ext cx="1141" cy="1141"/>
              </a:xfrm>
              <a:custGeom>
                <a:avLst/>
                <a:gdLst>
                  <a:gd name="T0" fmla="*/ 2274 w 4561"/>
                  <a:gd name="T1" fmla="*/ 0 h 4561"/>
                  <a:gd name="T2" fmla="*/ 0 w 4561"/>
                  <a:gd name="T3" fmla="*/ 2274 h 4561"/>
                  <a:gd name="T4" fmla="*/ 2274 w 4561"/>
                  <a:gd name="T5" fmla="*/ 4560 h 4561"/>
                  <a:gd name="T6" fmla="*/ 4560 w 4561"/>
                  <a:gd name="T7" fmla="*/ 2274 h 4561"/>
                  <a:gd name="T8" fmla="*/ 2274 w 4561"/>
                  <a:gd name="T9" fmla="*/ 0 h 4561"/>
                </a:gdLst>
                <a:ahLst/>
                <a:cxnLst>
                  <a:cxn ang="0">
                    <a:pos x="T0" y="T1"/>
                  </a:cxn>
                  <a:cxn ang="0">
                    <a:pos x="T2" y="T3"/>
                  </a:cxn>
                  <a:cxn ang="0">
                    <a:pos x="T4" y="T5"/>
                  </a:cxn>
                  <a:cxn ang="0">
                    <a:pos x="T6" y="T7"/>
                  </a:cxn>
                  <a:cxn ang="0">
                    <a:pos x="T8" y="T9"/>
                  </a:cxn>
                </a:cxnLst>
                <a:rect l="0" t="0" r="r" b="b"/>
                <a:pathLst>
                  <a:path w="4561" h="4561" extrusionOk="0">
                    <a:moveTo>
                      <a:pt x="2274" y="0"/>
                    </a:moveTo>
                    <a:cubicBezTo>
                      <a:pt x="1024" y="0"/>
                      <a:pt x="0" y="1024"/>
                      <a:pt x="0" y="2274"/>
                    </a:cubicBezTo>
                    <a:cubicBezTo>
                      <a:pt x="0" y="3536"/>
                      <a:pt x="1024" y="4560"/>
                      <a:pt x="2274" y="4560"/>
                    </a:cubicBezTo>
                    <a:cubicBezTo>
                      <a:pt x="3536" y="4560"/>
                      <a:pt x="4560" y="3536"/>
                      <a:pt x="4560" y="2274"/>
                    </a:cubicBezTo>
                    <a:cubicBezTo>
                      <a:pt x="4560" y="1024"/>
                      <a:pt x="3536" y="0"/>
                      <a:pt x="227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07" name="Google Shape;1570;p34"/>
              <p:cNvSpPr>
                <a:spLocks/>
              </p:cNvSpPr>
              <p:nvPr/>
            </p:nvSpPr>
            <p:spPr bwMode="auto">
              <a:xfrm>
                <a:off x="50101" y="8344"/>
                <a:ext cx="1140" cy="1140"/>
              </a:xfrm>
              <a:custGeom>
                <a:avLst/>
                <a:gdLst>
                  <a:gd name="T0" fmla="*/ 2286 w 4561"/>
                  <a:gd name="T1" fmla="*/ 1 h 4561"/>
                  <a:gd name="T2" fmla="*/ 0 w 4561"/>
                  <a:gd name="T3" fmla="*/ 2287 h 4561"/>
                  <a:gd name="T4" fmla="*/ 2286 w 4561"/>
                  <a:gd name="T5" fmla="*/ 4561 h 4561"/>
                  <a:gd name="T6" fmla="*/ 4560 w 4561"/>
                  <a:gd name="T7" fmla="*/ 2287 h 4561"/>
                  <a:gd name="T8" fmla="*/ 2286 w 4561"/>
                  <a:gd name="T9" fmla="*/ 1 h 4561"/>
                </a:gdLst>
                <a:ahLst/>
                <a:cxnLst>
                  <a:cxn ang="0">
                    <a:pos x="T0" y="T1"/>
                  </a:cxn>
                  <a:cxn ang="0">
                    <a:pos x="T2" y="T3"/>
                  </a:cxn>
                  <a:cxn ang="0">
                    <a:pos x="T4" y="T5"/>
                  </a:cxn>
                  <a:cxn ang="0">
                    <a:pos x="T6" y="T7"/>
                  </a:cxn>
                  <a:cxn ang="0">
                    <a:pos x="T8" y="T9"/>
                  </a:cxn>
                </a:cxnLst>
                <a:rect l="0" t="0" r="r" b="b"/>
                <a:pathLst>
                  <a:path w="4561" h="4561" extrusionOk="0">
                    <a:moveTo>
                      <a:pt x="2286" y="1"/>
                    </a:moveTo>
                    <a:cubicBezTo>
                      <a:pt x="1024" y="1"/>
                      <a:pt x="0" y="1025"/>
                      <a:pt x="0" y="2287"/>
                    </a:cubicBezTo>
                    <a:cubicBezTo>
                      <a:pt x="0" y="3537"/>
                      <a:pt x="1024" y="4561"/>
                      <a:pt x="2286" y="4561"/>
                    </a:cubicBezTo>
                    <a:cubicBezTo>
                      <a:pt x="3548" y="4561"/>
                      <a:pt x="4560" y="3537"/>
                      <a:pt x="4560" y="2287"/>
                    </a:cubicBezTo>
                    <a:cubicBezTo>
                      <a:pt x="4560" y="1025"/>
                      <a:pt x="3548" y="1"/>
                      <a:pt x="228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grpSp>
          <p:nvGrpSpPr>
            <p:cNvPr id="41" name="Google Shape;1571;p34"/>
            <p:cNvGrpSpPr>
              <a:grpSpLocks/>
            </p:cNvGrpSpPr>
            <p:nvPr/>
          </p:nvGrpSpPr>
          <p:grpSpPr bwMode="auto">
            <a:xfrm>
              <a:off x="46751" y="-1102"/>
              <a:ext cx="38486" cy="8994"/>
              <a:chOff x="46752" y="-1469"/>
              <a:chExt cx="51316" cy="11991"/>
            </a:xfrm>
          </p:grpSpPr>
          <p:sp>
            <p:nvSpPr>
              <p:cNvPr id="93" name="Google Shape;1572;p34"/>
              <p:cNvSpPr>
                <a:spLocks/>
              </p:cNvSpPr>
              <p:nvPr/>
            </p:nvSpPr>
            <p:spPr bwMode="auto">
              <a:xfrm>
                <a:off x="46752" y="2241"/>
                <a:ext cx="7555" cy="8281"/>
              </a:xfrm>
              <a:custGeom>
                <a:avLst/>
                <a:gdLst>
                  <a:gd name="T0" fmla="*/ 30218 w 30219"/>
                  <a:gd name="T1" fmla="*/ 1 h 33124"/>
                  <a:gd name="T2" fmla="*/ 15276 w 30219"/>
                  <a:gd name="T3" fmla="*/ 1 h 33124"/>
                  <a:gd name="T4" fmla="*/ 12109 w 30219"/>
                  <a:gd name="T5" fmla="*/ 2953 h 33124"/>
                  <a:gd name="T6" fmla="*/ 12109 w 30219"/>
                  <a:gd name="T7" fmla="*/ 22551 h 33124"/>
                  <a:gd name="T8" fmla="*/ 0 w 30219"/>
                  <a:gd name="T9" fmla="*/ 22551 h 33124"/>
                  <a:gd name="T10" fmla="*/ 0 w 30219"/>
                  <a:gd name="T11" fmla="*/ 33124 h 33124"/>
                </a:gdLst>
                <a:ahLst/>
                <a:cxnLst>
                  <a:cxn ang="0">
                    <a:pos x="T0" y="T1"/>
                  </a:cxn>
                  <a:cxn ang="0">
                    <a:pos x="T2" y="T3"/>
                  </a:cxn>
                  <a:cxn ang="0">
                    <a:pos x="T4" y="T5"/>
                  </a:cxn>
                  <a:cxn ang="0">
                    <a:pos x="T6" y="T7"/>
                  </a:cxn>
                  <a:cxn ang="0">
                    <a:pos x="T8" y="T9"/>
                  </a:cxn>
                  <a:cxn ang="0">
                    <a:pos x="T10" y="T11"/>
                  </a:cxn>
                </a:cxnLst>
                <a:rect l="0" t="0" r="r" b="b"/>
                <a:pathLst>
                  <a:path w="30219" h="33124" fill="none" extrusionOk="0">
                    <a:moveTo>
                      <a:pt x="30218" y="1"/>
                    </a:moveTo>
                    <a:lnTo>
                      <a:pt x="15276" y="1"/>
                    </a:lnTo>
                    <a:cubicBezTo>
                      <a:pt x="12645" y="1"/>
                      <a:pt x="12109" y="2953"/>
                      <a:pt x="12109" y="2953"/>
                    </a:cubicBezTo>
                    <a:lnTo>
                      <a:pt x="12109" y="22551"/>
                    </a:lnTo>
                    <a:lnTo>
                      <a:pt x="0" y="22551"/>
                    </a:lnTo>
                    <a:lnTo>
                      <a:pt x="0" y="33124"/>
                    </a:lnTo>
                  </a:path>
                </a:pathLst>
              </a:custGeom>
              <a:noFill/>
              <a:ln w="265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94" name="Google Shape;1573;p34"/>
              <p:cNvSpPr>
                <a:spLocks/>
              </p:cNvSpPr>
              <p:nvPr/>
            </p:nvSpPr>
            <p:spPr bwMode="auto">
              <a:xfrm>
                <a:off x="52604" y="2241"/>
                <a:ext cx="15735" cy="0"/>
              </a:xfrm>
              <a:custGeom>
                <a:avLst/>
                <a:gdLst>
                  <a:gd name="T0" fmla="*/ 1 w 62938"/>
                  <a:gd name="T1" fmla="*/ 1 h 1"/>
                  <a:gd name="T2" fmla="*/ 62937 w 62938"/>
                  <a:gd name="T3" fmla="*/ 1 h 1"/>
                </a:gdLst>
                <a:ahLst/>
                <a:cxnLst>
                  <a:cxn ang="0">
                    <a:pos x="T0" y="T1"/>
                  </a:cxn>
                  <a:cxn ang="0">
                    <a:pos x="T2" y="T3"/>
                  </a:cxn>
                </a:cxnLst>
                <a:rect l="0" t="0" r="r" b="b"/>
                <a:pathLst>
                  <a:path w="62938" h="1" fill="none" extrusionOk="0">
                    <a:moveTo>
                      <a:pt x="1" y="1"/>
                    </a:moveTo>
                    <a:lnTo>
                      <a:pt x="62937" y="1"/>
                    </a:lnTo>
                  </a:path>
                </a:pathLst>
              </a:custGeom>
              <a:noFill/>
              <a:ln w="24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95" name="Google Shape;1574;p34"/>
              <p:cNvSpPr>
                <a:spLocks/>
              </p:cNvSpPr>
              <p:nvPr/>
            </p:nvSpPr>
            <p:spPr bwMode="auto">
              <a:xfrm>
                <a:off x="68338" y="1708"/>
                <a:ext cx="1141" cy="1140"/>
              </a:xfrm>
              <a:custGeom>
                <a:avLst/>
                <a:gdLst>
                  <a:gd name="T0" fmla="*/ 2286 w 4561"/>
                  <a:gd name="T1" fmla="*/ 0 h 4561"/>
                  <a:gd name="T2" fmla="*/ 0 w 4561"/>
                  <a:gd name="T3" fmla="*/ 2274 h 4561"/>
                  <a:gd name="T4" fmla="*/ 2286 w 4561"/>
                  <a:gd name="T5" fmla="*/ 4560 h 4561"/>
                  <a:gd name="T6" fmla="*/ 4560 w 4561"/>
                  <a:gd name="T7" fmla="*/ 2274 h 4561"/>
                  <a:gd name="T8" fmla="*/ 2286 w 4561"/>
                  <a:gd name="T9" fmla="*/ 0 h 4561"/>
                </a:gdLst>
                <a:ahLst/>
                <a:cxnLst>
                  <a:cxn ang="0">
                    <a:pos x="T0" y="T1"/>
                  </a:cxn>
                  <a:cxn ang="0">
                    <a:pos x="T2" y="T3"/>
                  </a:cxn>
                  <a:cxn ang="0">
                    <a:pos x="T4" y="T5"/>
                  </a:cxn>
                  <a:cxn ang="0">
                    <a:pos x="T6" y="T7"/>
                  </a:cxn>
                  <a:cxn ang="0">
                    <a:pos x="T8" y="T9"/>
                  </a:cxn>
                </a:cxnLst>
                <a:rect l="0" t="0" r="r" b="b"/>
                <a:pathLst>
                  <a:path w="4561" h="4561" extrusionOk="0">
                    <a:moveTo>
                      <a:pt x="2286" y="0"/>
                    </a:moveTo>
                    <a:cubicBezTo>
                      <a:pt x="1024" y="0"/>
                      <a:pt x="0" y="1024"/>
                      <a:pt x="0" y="2274"/>
                    </a:cubicBezTo>
                    <a:cubicBezTo>
                      <a:pt x="0" y="3536"/>
                      <a:pt x="1024" y="4560"/>
                      <a:pt x="2286" y="4560"/>
                    </a:cubicBezTo>
                    <a:cubicBezTo>
                      <a:pt x="3548" y="4560"/>
                      <a:pt x="4560" y="3536"/>
                      <a:pt x="4560" y="2274"/>
                    </a:cubicBezTo>
                    <a:cubicBezTo>
                      <a:pt x="4560" y="1024"/>
                      <a:pt x="3548" y="0"/>
                      <a:pt x="2286" y="0"/>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96" name="Google Shape;1575;p34"/>
              <p:cNvSpPr>
                <a:spLocks/>
              </p:cNvSpPr>
              <p:nvPr/>
            </p:nvSpPr>
            <p:spPr bwMode="auto">
              <a:xfrm>
                <a:off x="52976" y="0"/>
                <a:ext cx="7912" cy="4572"/>
              </a:xfrm>
              <a:custGeom>
                <a:avLst/>
                <a:gdLst>
                  <a:gd name="T0" fmla="*/ 4227 w 31647"/>
                  <a:gd name="T1" fmla="*/ 0 h 18289"/>
                  <a:gd name="T2" fmla="*/ 0 w 31647"/>
                  <a:gd name="T3" fmla="*/ 5108 h 18289"/>
                  <a:gd name="T4" fmla="*/ 0 w 31647"/>
                  <a:gd name="T5" fmla="*/ 13180 h 18289"/>
                  <a:gd name="T6" fmla="*/ 4227 w 31647"/>
                  <a:gd name="T7" fmla="*/ 18288 h 18289"/>
                  <a:gd name="T8" fmla="*/ 27432 w 31647"/>
                  <a:gd name="T9" fmla="*/ 18288 h 18289"/>
                  <a:gd name="T10" fmla="*/ 31647 w 31647"/>
                  <a:gd name="T11" fmla="*/ 13180 h 18289"/>
                  <a:gd name="T12" fmla="*/ 31647 w 31647"/>
                  <a:gd name="T13" fmla="*/ 5108 h 18289"/>
                  <a:gd name="T14" fmla="*/ 27432 w 31647"/>
                  <a:gd name="T15" fmla="*/ 0 h 18289"/>
                  <a:gd name="T16" fmla="*/ 4227 w 31647"/>
                  <a:gd name="T17" fmla="*/ 0 h 18289"/>
                  <a:gd name="T18" fmla="*/ 0 w 31647"/>
                  <a:gd name="T19" fmla="*/ 0 h 18289"/>
                  <a:gd name="T20" fmla="*/ 31647 w 31647"/>
                  <a:gd name="T21" fmla="*/ 18289 h 18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47" h="18289" extrusionOk="0">
                    <a:moveTo>
                      <a:pt x="4227" y="0"/>
                    </a:moveTo>
                    <a:cubicBezTo>
                      <a:pt x="1893" y="0"/>
                      <a:pt x="0" y="2286"/>
                      <a:pt x="0" y="5108"/>
                    </a:cubicBezTo>
                    <a:lnTo>
                      <a:pt x="0" y="13180"/>
                    </a:lnTo>
                    <a:cubicBezTo>
                      <a:pt x="0" y="16002"/>
                      <a:pt x="1893" y="18288"/>
                      <a:pt x="4227" y="18288"/>
                    </a:cubicBezTo>
                    <a:lnTo>
                      <a:pt x="27432" y="18288"/>
                    </a:lnTo>
                    <a:cubicBezTo>
                      <a:pt x="29754" y="18288"/>
                      <a:pt x="31647" y="16002"/>
                      <a:pt x="31647" y="13180"/>
                    </a:cubicBezTo>
                    <a:lnTo>
                      <a:pt x="31647" y="5108"/>
                    </a:lnTo>
                    <a:cubicBezTo>
                      <a:pt x="31647" y="2286"/>
                      <a:pt x="29754" y="0"/>
                      <a:pt x="27432" y="0"/>
                    </a:cubicBezTo>
                    <a:lnTo>
                      <a:pt x="4227" y="0"/>
                    </a:lnTo>
                    <a:close/>
                  </a:path>
                </a:pathLst>
              </a:custGeom>
              <a:solidFill>
                <a:srgbClr val="5EB2FC"/>
              </a:solidFill>
              <a:ln w="12500">
                <a:solidFill>
                  <a:srgbClr val="000000"/>
                </a:solidFill>
                <a:miter lim="11906"/>
                <a:headEnd type="none" w="sm" len="sm"/>
                <a:tailEnd type="none" w="sm" len="sm"/>
              </a:ln>
            </p:spPr>
            <p:txBody>
              <a:bodyPr rot="0" vert="horz" wrap="square" lIns="68569" tIns="36000" rIns="68569" bIns="0" anchor="ctr" anchorCtr="0" upright="1">
                <a:noAutofit/>
              </a:bodyPr>
              <a:lstStyle/>
              <a:p>
                <a:pPr algn="ctr">
                  <a:lnSpc>
                    <a:spcPct val="115000"/>
                  </a:lnSpc>
                  <a:spcAft>
                    <a:spcPts val="0"/>
                  </a:spcAft>
                </a:pPr>
                <a:r>
                  <a:rPr lang="en-US" sz="2800" dirty="0">
                    <a:solidFill>
                      <a:srgbClr val="FFFFFF"/>
                    </a:solidFill>
                    <a:effectLst/>
                    <a:latin typeface="Adobe Arabic" panose="02040503050201020203" pitchFamily="18" charset="-78"/>
                    <a:ea typeface="Fira Sans Extra Condensed"/>
                    <a:cs typeface="Adobe Arabic" panose="02040503050201020203" pitchFamily="18" charset="-78"/>
                  </a:rPr>
                  <a:t>1</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97" name="Google Shape;1576;p34"/>
              <p:cNvSpPr txBox="1">
                <a:spLocks noChangeArrowheads="1"/>
              </p:cNvSpPr>
              <p:nvPr/>
            </p:nvSpPr>
            <p:spPr bwMode="auto">
              <a:xfrm>
                <a:off x="69411" y="-1469"/>
                <a:ext cx="28657" cy="6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a:solidFill>
                      <a:srgbClr val="4472C4"/>
                    </a:solidFill>
                    <a:effectLst/>
                    <a:latin typeface="Times New Roman" panose="02020603050405020304" pitchFamily="18" charset="0"/>
                    <a:ea typeface="Fira Sans Extra Condensed"/>
                    <a:cs typeface="Sakkal Majalla" panose="02000000000000000000" pitchFamily="2" charset="-78"/>
                  </a:rPr>
                  <a:t>معوقات لغوية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oogle Shape;1577;p34"/>
            <p:cNvGrpSpPr>
              <a:grpSpLocks/>
            </p:cNvGrpSpPr>
            <p:nvPr/>
          </p:nvGrpSpPr>
          <p:grpSpPr bwMode="auto">
            <a:xfrm>
              <a:off x="46565" y="15181"/>
              <a:ext cx="36903" cy="11963"/>
              <a:chOff x="46563" y="15182"/>
              <a:chExt cx="49202" cy="15950"/>
            </a:xfrm>
          </p:grpSpPr>
          <p:sp>
            <p:nvSpPr>
              <p:cNvPr id="88" name="Google Shape;1578;p34"/>
              <p:cNvSpPr>
                <a:spLocks/>
              </p:cNvSpPr>
              <p:nvPr/>
            </p:nvSpPr>
            <p:spPr bwMode="auto">
              <a:xfrm>
                <a:off x="46563" y="15182"/>
                <a:ext cx="7557" cy="7903"/>
              </a:xfrm>
              <a:custGeom>
                <a:avLst/>
                <a:gdLst>
                  <a:gd name="T0" fmla="*/ 30230 w 30231"/>
                  <a:gd name="T1" fmla="*/ 31611 h 31612"/>
                  <a:gd name="T2" fmla="*/ 15288 w 30231"/>
                  <a:gd name="T3" fmla="*/ 31611 h 31612"/>
                  <a:gd name="T4" fmla="*/ 12121 w 30231"/>
                  <a:gd name="T5" fmla="*/ 28659 h 31612"/>
                  <a:gd name="T6" fmla="*/ 12121 w 30231"/>
                  <a:gd name="T7" fmla="*/ 9061 h 31612"/>
                  <a:gd name="T8" fmla="*/ 0 w 30231"/>
                  <a:gd name="T9" fmla="*/ 9061 h 31612"/>
                  <a:gd name="T10" fmla="*/ 0 w 30231"/>
                  <a:gd name="T11" fmla="*/ 0 h 31612"/>
                </a:gdLst>
                <a:ahLst/>
                <a:cxnLst>
                  <a:cxn ang="0">
                    <a:pos x="T0" y="T1"/>
                  </a:cxn>
                  <a:cxn ang="0">
                    <a:pos x="T2" y="T3"/>
                  </a:cxn>
                  <a:cxn ang="0">
                    <a:pos x="T4" y="T5"/>
                  </a:cxn>
                  <a:cxn ang="0">
                    <a:pos x="T6" y="T7"/>
                  </a:cxn>
                  <a:cxn ang="0">
                    <a:pos x="T8" y="T9"/>
                  </a:cxn>
                  <a:cxn ang="0">
                    <a:pos x="T10" y="T11"/>
                  </a:cxn>
                </a:cxnLst>
                <a:rect l="0" t="0" r="r" b="b"/>
                <a:pathLst>
                  <a:path w="30231" h="31612" fill="none" extrusionOk="0">
                    <a:moveTo>
                      <a:pt x="30230" y="31611"/>
                    </a:moveTo>
                    <a:lnTo>
                      <a:pt x="15288" y="31611"/>
                    </a:lnTo>
                    <a:cubicBezTo>
                      <a:pt x="12645" y="31611"/>
                      <a:pt x="12121" y="28659"/>
                      <a:pt x="12121" y="28659"/>
                    </a:cubicBezTo>
                    <a:lnTo>
                      <a:pt x="12121" y="9061"/>
                    </a:lnTo>
                    <a:lnTo>
                      <a:pt x="0" y="9061"/>
                    </a:lnTo>
                    <a:lnTo>
                      <a:pt x="0" y="0"/>
                    </a:lnTo>
                  </a:path>
                </a:pathLst>
              </a:custGeom>
              <a:noFill/>
              <a:ln w="265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89" name="Google Shape;1579;p34"/>
              <p:cNvSpPr>
                <a:spLocks/>
              </p:cNvSpPr>
              <p:nvPr/>
            </p:nvSpPr>
            <p:spPr bwMode="auto">
              <a:xfrm>
                <a:off x="56745" y="23085"/>
                <a:ext cx="11657" cy="0"/>
              </a:xfrm>
              <a:custGeom>
                <a:avLst/>
                <a:gdLst>
                  <a:gd name="T0" fmla="*/ 1 w 46626"/>
                  <a:gd name="T1" fmla="*/ 0 h 1"/>
                  <a:gd name="T2" fmla="*/ 46625 w 46626"/>
                  <a:gd name="T3" fmla="*/ 0 h 1"/>
                </a:gdLst>
                <a:ahLst/>
                <a:cxnLst>
                  <a:cxn ang="0">
                    <a:pos x="T0" y="T1"/>
                  </a:cxn>
                  <a:cxn ang="0">
                    <a:pos x="T2" y="T3"/>
                  </a:cxn>
                </a:cxnLst>
                <a:rect l="0" t="0" r="r" b="b"/>
                <a:pathLst>
                  <a:path w="46626" h="1" fill="none" extrusionOk="0">
                    <a:moveTo>
                      <a:pt x="1" y="0"/>
                    </a:moveTo>
                    <a:lnTo>
                      <a:pt x="46625" y="0"/>
                    </a:lnTo>
                  </a:path>
                </a:pathLst>
              </a:custGeom>
              <a:noFill/>
              <a:ln w="21125"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90" name="Google Shape;1580;p34"/>
              <p:cNvSpPr>
                <a:spLocks/>
              </p:cNvSpPr>
              <p:nvPr/>
            </p:nvSpPr>
            <p:spPr bwMode="auto">
              <a:xfrm>
                <a:off x="68402" y="22478"/>
                <a:ext cx="1140" cy="1140"/>
              </a:xfrm>
              <a:custGeom>
                <a:avLst/>
                <a:gdLst>
                  <a:gd name="T0" fmla="*/ 2286 w 4561"/>
                  <a:gd name="T1" fmla="*/ 1 h 4561"/>
                  <a:gd name="T2" fmla="*/ 0 w 4561"/>
                  <a:gd name="T3" fmla="*/ 2287 h 4561"/>
                  <a:gd name="T4" fmla="*/ 2286 w 4561"/>
                  <a:gd name="T5" fmla="*/ 4561 h 4561"/>
                  <a:gd name="T6" fmla="*/ 4560 w 4561"/>
                  <a:gd name="T7" fmla="*/ 2287 h 4561"/>
                  <a:gd name="T8" fmla="*/ 2286 w 4561"/>
                  <a:gd name="T9" fmla="*/ 1 h 4561"/>
                </a:gdLst>
                <a:ahLst/>
                <a:cxnLst>
                  <a:cxn ang="0">
                    <a:pos x="T0" y="T1"/>
                  </a:cxn>
                  <a:cxn ang="0">
                    <a:pos x="T2" y="T3"/>
                  </a:cxn>
                  <a:cxn ang="0">
                    <a:pos x="T4" y="T5"/>
                  </a:cxn>
                  <a:cxn ang="0">
                    <a:pos x="T6" y="T7"/>
                  </a:cxn>
                  <a:cxn ang="0">
                    <a:pos x="T8" y="T9"/>
                  </a:cxn>
                </a:cxnLst>
                <a:rect l="0" t="0" r="r" b="b"/>
                <a:pathLst>
                  <a:path w="4561" h="4561" extrusionOk="0">
                    <a:moveTo>
                      <a:pt x="2286" y="1"/>
                    </a:moveTo>
                    <a:cubicBezTo>
                      <a:pt x="1024" y="1"/>
                      <a:pt x="0" y="1024"/>
                      <a:pt x="0" y="2287"/>
                    </a:cubicBezTo>
                    <a:cubicBezTo>
                      <a:pt x="0" y="3549"/>
                      <a:pt x="1024" y="4561"/>
                      <a:pt x="2286" y="4561"/>
                    </a:cubicBezTo>
                    <a:cubicBezTo>
                      <a:pt x="3548" y="4561"/>
                      <a:pt x="4560" y="3549"/>
                      <a:pt x="4560" y="2287"/>
                    </a:cubicBezTo>
                    <a:cubicBezTo>
                      <a:pt x="4560" y="1024"/>
                      <a:pt x="3548" y="1"/>
                      <a:pt x="2286" y="1"/>
                    </a:cubicBez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91" name="Google Shape;1581;p34"/>
              <p:cNvSpPr>
                <a:spLocks/>
              </p:cNvSpPr>
              <p:nvPr/>
            </p:nvSpPr>
            <p:spPr bwMode="auto">
              <a:xfrm>
                <a:off x="52706" y="20754"/>
                <a:ext cx="7909" cy="4572"/>
              </a:xfrm>
              <a:custGeom>
                <a:avLst/>
                <a:gdLst>
                  <a:gd name="T0" fmla="*/ 4216 w 31636"/>
                  <a:gd name="T1" fmla="*/ 1 h 18289"/>
                  <a:gd name="T2" fmla="*/ 1 w 31636"/>
                  <a:gd name="T3" fmla="*/ 5109 h 18289"/>
                  <a:gd name="T4" fmla="*/ 1 w 31636"/>
                  <a:gd name="T5" fmla="*/ 13181 h 18289"/>
                  <a:gd name="T6" fmla="*/ 4216 w 31636"/>
                  <a:gd name="T7" fmla="*/ 18289 h 18289"/>
                  <a:gd name="T8" fmla="*/ 27421 w 31636"/>
                  <a:gd name="T9" fmla="*/ 18289 h 18289"/>
                  <a:gd name="T10" fmla="*/ 31636 w 31636"/>
                  <a:gd name="T11" fmla="*/ 13181 h 18289"/>
                  <a:gd name="T12" fmla="*/ 31636 w 31636"/>
                  <a:gd name="T13" fmla="*/ 5109 h 18289"/>
                  <a:gd name="T14" fmla="*/ 27421 w 31636"/>
                  <a:gd name="T15" fmla="*/ 1 h 18289"/>
                  <a:gd name="T16" fmla="*/ 4216 w 31636"/>
                  <a:gd name="T17" fmla="*/ 1 h 18289"/>
                  <a:gd name="T18" fmla="*/ 0 w 31636"/>
                  <a:gd name="T19" fmla="*/ 0 h 18289"/>
                  <a:gd name="T20" fmla="*/ 31636 w 31636"/>
                  <a:gd name="T21" fmla="*/ 18289 h 18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36" h="18289" extrusionOk="0">
                    <a:moveTo>
                      <a:pt x="4216" y="1"/>
                    </a:moveTo>
                    <a:cubicBezTo>
                      <a:pt x="1882" y="1"/>
                      <a:pt x="1" y="2287"/>
                      <a:pt x="1" y="5109"/>
                    </a:cubicBezTo>
                    <a:lnTo>
                      <a:pt x="1" y="13181"/>
                    </a:lnTo>
                    <a:cubicBezTo>
                      <a:pt x="1" y="16003"/>
                      <a:pt x="1882" y="18289"/>
                      <a:pt x="4216" y="18289"/>
                    </a:cubicBezTo>
                    <a:lnTo>
                      <a:pt x="27421" y="18289"/>
                    </a:lnTo>
                    <a:cubicBezTo>
                      <a:pt x="29754" y="18289"/>
                      <a:pt x="31636" y="16003"/>
                      <a:pt x="31636" y="13181"/>
                    </a:cubicBezTo>
                    <a:lnTo>
                      <a:pt x="31636" y="5109"/>
                    </a:lnTo>
                    <a:cubicBezTo>
                      <a:pt x="31636" y="2287"/>
                      <a:pt x="29754" y="1"/>
                      <a:pt x="27421" y="1"/>
                    </a:cubicBezTo>
                    <a:lnTo>
                      <a:pt x="4216" y="1"/>
                    </a:lnTo>
                    <a:close/>
                  </a:path>
                </a:pathLst>
              </a:custGeom>
              <a:solidFill>
                <a:srgbClr val="EC3A3B"/>
              </a:solidFill>
              <a:ln w="12500">
                <a:solidFill>
                  <a:srgbClr val="000000"/>
                </a:solidFill>
                <a:miter lim="11906"/>
                <a:headEnd type="none" w="sm" len="sm"/>
                <a:tailEnd type="none" w="sm" len="sm"/>
              </a:ln>
            </p:spPr>
            <p:txBody>
              <a:bodyPr rot="0" vert="horz" wrap="square" lIns="68569" tIns="36000" rIns="68569" bIns="36000" anchor="ctr" anchorCtr="0" upright="1">
                <a:noAutofit/>
              </a:bodyPr>
              <a:lstStyle/>
              <a:p>
                <a:pPr algn="ctr">
                  <a:lnSpc>
                    <a:spcPct val="115000"/>
                  </a:lnSpc>
                  <a:spcAft>
                    <a:spcPts val="0"/>
                  </a:spcAft>
                </a:pPr>
                <a:r>
                  <a:rPr lang="en-US" sz="2800" dirty="0">
                    <a:solidFill>
                      <a:srgbClr val="FFFFFF"/>
                    </a:solidFill>
                    <a:effectLst/>
                    <a:latin typeface="Adobe Arabic" panose="02040503050201020203" pitchFamily="18" charset="-78"/>
                    <a:ea typeface="Fira Sans Extra Condensed"/>
                    <a:cs typeface="Adobe Arabic" panose="02040503050201020203" pitchFamily="18" charset="-78"/>
                  </a:rPr>
                  <a:t>4</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92" name="Google Shape;1582;p34"/>
              <p:cNvSpPr txBox="1">
                <a:spLocks noChangeArrowheads="1"/>
              </p:cNvSpPr>
              <p:nvPr/>
            </p:nvSpPr>
            <p:spPr bwMode="auto">
              <a:xfrm>
                <a:off x="66763" y="21663"/>
                <a:ext cx="29002" cy="9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r">
                  <a:lnSpc>
                    <a:spcPct val="115000"/>
                  </a:lnSpc>
                  <a:spcAft>
                    <a:spcPts val="0"/>
                  </a:spcAft>
                </a:pPr>
                <a:r>
                  <a:rPr lang="ar-SY" sz="2400" b="1">
                    <a:solidFill>
                      <a:srgbClr val="FF0000"/>
                    </a:solidFill>
                    <a:effectLst/>
                    <a:latin typeface="Times New Roman" panose="02020603050405020304" pitchFamily="18" charset="0"/>
                    <a:ea typeface="Fira Sans Extra Condensed"/>
                    <a:cs typeface="Sakkal Majalla" panose="02000000000000000000" pitchFamily="2" charset="-78"/>
                  </a:rPr>
                  <a:t>معوقات تنظيمية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oogle Shape;1583;p34"/>
            <p:cNvGrpSpPr>
              <a:grpSpLocks/>
            </p:cNvGrpSpPr>
            <p:nvPr/>
          </p:nvGrpSpPr>
          <p:grpSpPr bwMode="auto">
            <a:xfrm>
              <a:off x="51043" y="5370"/>
              <a:ext cx="33937" cy="6610"/>
              <a:chOff x="51042" y="4990"/>
              <a:chExt cx="45249" cy="8813"/>
            </a:xfrm>
          </p:grpSpPr>
          <p:grpSp>
            <p:nvGrpSpPr>
              <p:cNvPr id="81" name="Google Shape;1584;p34"/>
              <p:cNvGrpSpPr>
                <a:grpSpLocks/>
              </p:cNvGrpSpPr>
              <p:nvPr/>
            </p:nvGrpSpPr>
            <p:grpSpPr bwMode="auto">
              <a:xfrm rot="10800000" flipH="1">
                <a:off x="51042" y="8351"/>
                <a:ext cx="19102" cy="5452"/>
                <a:chOff x="51045" y="8351"/>
                <a:chExt cx="17385" cy="4962"/>
              </a:xfrm>
            </p:grpSpPr>
            <p:sp>
              <p:nvSpPr>
                <p:cNvPr id="85" name="Google Shape;1585;p34"/>
                <p:cNvSpPr>
                  <a:spLocks/>
                </p:cNvSpPr>
                <p:nvPr/>
              </p:nvSpPr>
              <p:spPr bwMode="auto">
                <a:xfrm rot="10800000">
                  <a:off x="51045" y="8351"/>
                  <a:ext cx="4962" cy="4962"/>
                </a:xfrm>
                <a:custGeom>
                  <a:avLst/>
                  <a:gdLst>
                    <a:gd name="T0" fmla="*/ 248100 w 496200"/>
                    <a:gd name="T1" fmla="*/ 0 h 496200"/>
                    <a:gd name="T2" fmla="*/ 496200 w 496200"/>
                    <a:gd name="T3" fmla="*/ 248100 h 496200"/>
                    <a:gd name="T4" fmla="*/ 0 60000 65536"/>
                    <a:gd name="T5" fmla="*/ 0 60000 65536"/>
                  </a:gdLst>
                  <a:ahLst/>
                  <a:cxnLst>
                    <a:cxn ang="T4">
                      <a:pos x="T0" y="T1"/>
                    </a:cxn>
                    <a:cxn ang="T5">
                      <a:pos x="T2" y="T3"/>
                    </a:cxn>
                  </a:cxnLst>
                  <a:rect l="0" t="0" r="r" b="b"/>
                  <a:pathLst>
                    <a:path w="496200" h="496200" stroke="0">
                      <a:moveTo>
                        <a:pt x="248100" y="0"/>
                      </a:moveTo>
                      <a:cubicBezTo>
                        <a:pt x="385122" y="0"/>
                        <a:pt x="496200" y="111078"/>
                        <a:pt x="496200" y="248100"/>
                      </a:cubicBezTo>
                      <a:lnTo>
                        <a:pt x="248100" y="248100"/>
                      </a:lnTo>
                      <a:lnTo>
                        <a:pt x="248100" y="0"/>
                      </a:lnTo>
                      <a:close/>
                    </a:path>
                    <a:path w="496200" h="496200" fill="none">
                      <a:moveTo>
                        <a:pt x="248100" y="0"/>
                      </a:moveTo>
                      <a:cubicBezTo>
                        <a:pt x="385122" y="0"/>
                        <a:pt x="496200" y="111078"/>
                        <a:pt x="496200" y="248100"/>
                      </a:cubicBezTo>
                    </a:path>
                  </a:pathLst>
                </a:custGeom>
                <a:noFill/>
                <a:ln w="28575">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cxnSp>
              <p:nvCxnSpPr>
                <p:cNvPr id="86" name="Google Shape;1586;p34"/>
                <p:cNvCxnSpPr>
                  <a:cxnSpLocks noChangeShapeType="1"/>
                </p:cNvCxnSpPr>
                <p:nvPr/>
              </p:nvCxnSpPr>
              <p:spPr bwMode="auto">
                <a:xfrm>
                  <a:off x="53526" y="13313"/>
                  <a:ext cx="14904"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7" name="Google Shape;1587;p34"/>
                <p:cNvCxnSpPr>
                  <a:cxnSpLocks noChangeShapeType="1"/>
                </p:cNvCxnSpPr>
                <p:nvPr/>
              </p:nvCxnSpPr>
              <p:spPr bwMode="auto">
                <a:xfrm rot="10800000">
                  <a:off x="51045" y="8792"/>
                  <a:ext cx="0" cy="20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sp>
            <p:nvSpPr>
              <p:cNvPr id="82" name="Google Shape;1588;p34"/>
              <p:cNvSpPr>
                <a:spLocks/>
              </p:cNvSpPr>
              <p:nvPr/>
            </p:nvSpPr>
            <p:spPr bwMode="auto">
              <a:xfrm>
                <a:off x="54992" y="6511"/>
                <a:ext cx="7912" cy="4570"/>
              </a:xfrm>
              <a:custGeom>
                <a:avLst/>
                <a:gdLst>
                  <a:gd name="T0" fmla="*/ 4215 w 31648"/>
                  <a:gd name="T1" fmla="*/ 1 h 18277"/>
                  <a:gd name="T2" fmla="*/ 1 w 31648"/>
                  <a:gd name="T3" fmla="*/ 5096 h 18277"/>
                  <a:gd name="T4" fmla="*/ 1 w 31648"/>
                  <a:gd name="T5" fmla="*/ 13181 h 18277"/>
                  <a:gd name="T6" fmla="*/ 4215 w 31648"/>
                  <a:gd name="T7" fmla="*/ 18277 h 18277"/>
                  <a:gd name="T8" fmla="*/ 27421 w 31648"/>
                  <a:gd name="T9" fmla="*/ 18277 h 18277"/>
                  <a:gd name="T10" fmla="*/ 31647 w 31648"/>
                  <a:gd name="T11" fmla="*/ 13181 h 18277"/>
                  <a:gd name="T12" fmla="*/ 31647 w 31648"/>
                  <a:gd name="T13" fmla="*/ 5096 h 18277"/>
                  <a:gd name="T14" fmla="*/ 27421 w 31648"/>
                  <a:gd name="T15" fmla="*/ 1 h 18277"/>
                  <a:gd name="T16" fmla="*/ 4215 w 31648"/>
                  <a:gd name="T17" fmla="*/ 1 h 18277"/>
                  <a:gd name="T18" fmla="*/ 0 w 31648"/>
                  <a:gd name="T19" fmla="*/ 0 h 18277"/>
                  <a:gd name="T20" fmla="*/ 31648 w 31648"/>
                  <a:gd name="T21" fmla="*/ 18277 h 18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48" h="18277" extrusionOk="0">
                    <a:moveTo>
                      <a:pt x="4215" y="1"/>
                    </a:moveTo>
                    <a:cubicBezTo>
                      <a:pt x="1894" y="1"/>
                      <a:pt x="1" y="2287"/>
                      <a:pt x="1" y="5096"/>
                    </a:cubicBezTo>
                    <a:lnTo>
                      <a:pt x="1" y="13181"/>
                    </a:lnTo>
                    <a:cubicBezTo>
                      <a:pt x="1" y="16003"/>
                      <a:pt x="1894" y="18277"/>
                      <a:pt x="4215" y="18277"/>
                    </a:cubicBezTo>
                    <a:lnTo>
                      <a:pt x="27421" y="18277"/>
                    </a:lnTo>
                    <a:cubicBezTo>
                      <a:pt x="29754" y="18277"/>
                      <a:pt x="31647" y="16003"/>
                      <a:pt x="31647" y="13181"/>
                    </a:cubicBezTo>
                    <a:lnTo>
                      <a:pt x="31647" y="5096"/>
                    </a:lnTo>
                    <a:cubicBezTo>
                      <a:pt x="31647" y="2287"/>
                      <a:pt x="29754" y="1"/>
                      <a:pt x="27421" y="1"/>
                    </a:cubicBezTo>
                    <a:lnTo>
                      <a:pt x="4215" y="1"/>
                    </a:lnTo>
                    <a:close/>
                  </a:path>
                </a:pathLst>
              </a:custGeom>
              <a:solidFill>
                <a:srgbClr val="69E781"/>
              </a:solidFill>
              <a:ln w="12500">
                <a:solidFill>
                  <a:srgbClr val="000000"/>
                </a:solidFill>
                <a:miter lim="11906"/>
                <a:headEnd type="none" w="sm" len="sm"/>
                <a:tailEnd type="none" w="sm" len="sm"/>
              </a:ln>
            </p:spPr>
            <p:txBody>
              <a:bodyPr rot="0" vert="horz" wrap="square" lIns="68569" tIns="36000" rIns="68569" bIns="0" anchor="ctr" anchorCtr="0" upright="1">
                <a:noAutofit/>
              </a:bodyPr>
              <a:lstStyle/>
              <a:p>
                <a:pPr algn="ctr">
                  <a:lnSpc>
                    <a:spcPct val="115000"/>
                  </a:lnSpc>
                  <a:spcAft>
                    <a:spcPts val="0"/>
                  </a:spcAft>
                </a:pPr>
                <a:r>
                  <a:rPr lang="en-US" sz="2800" dirty="0">
                    <a:solidFill>
                      <a:srgbClr val="FFFFFF"/>
                    </a:solidFill>
                    <a:effectLst/>
                    <a:latin typeface="Adobe Arabic" panose="02040503050201020203" pitchFamily="18" charset="-78"/>
                    <a:ea typeface="Fira Sans Extra Condensed"/>
                    <a:cs typeface="Adobe Arabic" panose="02040503050201020203" pitchFamily="18" charset="-78"/>
                  </a:rPr>
                  <a:t>2</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83" name="Google Shape;1589;p34"/>
              <p:cNvSpPr>
                <a:spLocks/>
              </p:cNvSpPr>
              <p:nvPr/>
            </p:nvSpPr>
            <p:spPr bwMode="auto">
              <a:xfrm>
                <a:off x="69857" y="7702"/>
                <a:ext cx="1140" cy="1140"/>
              </a:xfrm>
              <a:custGeom>
                <a:avLst/>
                <a:gdLst>
                  <a:gd name="T0" fmla="*/ 2275 w 4561"/>
                  <a:gd name="T1" fmla="*/ 0 h 4561"/>
                  <a:gd name="T2" fmla="*/ 0 w 4561"/>
                  <a:gd name="T3" fmla="*/ 2274 h 4561"/>
                  <a:gd name="T4" fmla="*/ 2275 w 4561"/>
                  <a:gd name="T5" fmla="*/ 4560 h 4561"/>
                  <a:gd name="T6" fmla="*/ 4561 w 4561"/>
                  <a:gd name="T7" fmla="*/ 2274 h 4561"/>
                  <a:gd name="T8" fmla="*/ 2275 w 4561"/>
                  <a:gd name="T9" fmla="*/ 0 h 4561"/>
                </a:gdLst>
                <a:ahLst/>
                <a:cxnLst>
                  <a:cxn ang="0">
                    <a:pos x="T0" y="T1"/>
                  </a:cxn>
                  <a:cxn ang="0">
                    <a:pos x="T2" y="T3"/>
                  </a:cxn>
                  <a:cxn ang="0">
                    <a:pos x="T4" y="T5"/>
                  </a:cxn>
                  <a:cxn ang="0">
                    <a:pos x="T6" y="T7"/>
                  </a:cxn>
                  <a:cxn ang="0">
                    <a:pos x="T8" y="T9"/>
                  </a:cxn>
                </a:cxnLst>
                <a:rect l="0" t="0" r="r" b="b"/>
                <a:pathLst>
                  <a:path w="4561" h="4561" extrusionOk="0">
                    <a:moveTo>
                      <a:pt x="2275" y="0"/>
                    </a:moveTo>
                    <a:cubicBezTo>
                      <a:pt x="1013" y="0"/>
                      <a:pt x="0" y="1024"/>
                      <a:pt x="0" y="2274"/>
                    </a:cubicBezTo>
                    <a:cubicBezTo>
                      <a:pt x="0" y="3536"/>
                      <a:pt x="1013" y="4560"/>
                      <a:pt x="2275" y="4560"/>
                    </a:cubicBezTo>
                    <a:cubicBezTo>
                      <a:pt x="3537" y="4560"/>
                      <a:pt x="4561" y="3536"/>
                      <a:pt x="4561" y="2274"/>
                    </a:cubicBezTo>
                    <a:cubicBezTo>
                      <a:pt x="4561" y="1024"/>
                      <a:pt x="3537" y="0"/>
                      <a:pt x="2275" y="0"/>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84" name="Google Shape;1590;p34"/>
              <p:cNvSpPr txBox="1">
                <a:spLocks noChangeArrowheads="1"/>
              </p:cNvSpPr>
              <p:nvPr/>
            </p:nvSpPr>
            <p:spPr bwMode="auto">
              <a:xfrm>
                <a:off x="70956" y="4990"/>
                <a:ext cx="25335" cy="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a:solidFill>
                      <a:srgbClr val="66FF66"/>
                    </a:solidFill>
                    <a:effectLst/>
                    <a:latin typeface="Times New Roman" panose="02020603050405020304" pitchFamily="18" charset="0"/>
                    <a:ea typeface="Fira Sans Extra Condensed"/>
                    <a:cs typeface="Sakkal Majalla" panose="02000000000000000000" pitchFamily="2" charset="-78"/>
                  </a:rPr>
                  <a:t>صعوبات نفسية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oogle Shape;1591;p34"/>
            <p:cNvGrpSpPr>
              <a:grpSpLocks/>
            </p:cNvGrpSpPr>
            <p:nvPr/>
          </p:nvGrpSpPr>
          <p:grpSpPr bwMode="auto">
            <a:xfrm>
              <a:off x="51044" y="11083"/>
              <a:ext cx="34654" cy="8427"/>
              <a:chOff x="51042" y="11083"/>
              <a:chExt cx="46203" cy="11237"/>
            </a:xfrm>
          </p:grpSpPr>
          <p:grpSp>
            <p:nvGrpSpPr>
              <p:cNvPr id="74" name="Google Shape;1592;p34"/>
              <p:cNvGrpSpPr>
                <a:grpSpLocks/>
              </p:cNvGrpSpPr>
              <p:nvPr/>
            </p:nvGrpSpPr>
            <p:grpSpPr bwMode="auto">
              <a:xfrm>
                <a:off x="51042" y="11083"/>
                <a:ext cx="19102" cy="5452"/>
                <a:chOff x="51045" y="11083"/>
                <a:chExt cx="17385" cy="4962"/>
              </a:xfrm>
            </p:grpSpPr>
            <p:sp>
              <p:nvSpPr>
                <p:cNvPr id="78" name="Google Shape;1593;p34"/>
                <p:cNvSpPr>
                  <a:spLocks/>
                </p:cNvSpPr>
                <p:nvPr/>
              </p:nvSpPr>
              <p:spPr bwMode="auto">
                <a:xfrm rot="10800000">
                  <a:off x="51045" y="11083"/>
                  <a:ext cx="4962" cy="4962"/>
                </a:xfrm>
                <a:custGeom>
                  <a:avLst/>
                  <a:gdLst>
                    <a:gd name="T0" fmla="*/ 248100 w 496200"/>
                    <a:gd name="T1" fmla="*/ 0 h 496200"/>
                    <a:gd name="T2" fmla="*/ 496200 w 496200"/>
                    <a:gd name="T3" fmla="*/ 248100 h 496200"/>
                    <a:gd name="T4" fmla="*/ 0 60000 65536"/>
                    <a:gd name="T5" fmla="*/ 0 60000 65536"/>
                  </a:gdLst>
                  <a:ahLst/>
                  <a:cxnLst>
                    <a:cxn ang="T4">
                      <a:pos x="T0" y="T1"/>
                    </a:cxn>
                    <a:cxn ang="T5">
                      <a:pos x="T2" y="T3"/>
                    </a:cxn>
                  </a:cxnLst>
                  <a:rect l="0" t="0" r="r" b="b"/>
                  <a:pathLst>
                    <a:path w="496200" h="496200" stroke="0">
                      <a:moveTo>
                        <a:pt x="248100" y="0"/>
                      </a:moveTo>
                      <a:cubicBezTo>
                        <a:pt x="385122" y="0"/>
                        <a:pt x="496200" y="111078"/>
                        <a:pt x="496200" y="248100"/>
                      </a:cubicBezTo>
                      <a:lnTo>
                        <a:pt x="248100" y="248100"/>
                      </a:lnTo>
                      <a:lnTo>
                        <a:pt x="248100" y="0"/>
                      </a:lnTo>
                      <a:close/>
                    </a:path>
                    <a:path w="496200" h="496200" fill="none">
                      <a:moveTo>
                        <a:pt x="248100" y="0"/>
                      </a:moveTo>
                      <a:cubicBezTo>
                        <a:pt x="385122" y="0"/>
                        <a:pt x="496200" y="111078"/>
                        <a:pt x="496200" y="248100"/>
                      </a:cubicBezTo>
                    </a:path>
                  </a:pathLst>
                </a:custGeom>
                <a:noFill/>
                <a:ln w="28575">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cxnSp>
              <p:nvCxnSpPr>
                <p:cNvPr id="79" name="Google Shape;1594;p34"/>
                <p:cNvCxnSpPr>
                  <a:cxnSpLocks noChangeShapeType="1"/>
                </p:cNvCxnSpPr>
                <p:nvPr/>
              </p:nvCxnSpPr>
              <p:spPr bwMode="auto">
                <a:xfrm>
                  <a:off x="53526" y="16045"/>
                  <a:ext cx="14904"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0" name="Google Shape;1595;p34"/>
                <p:cNvCxnSpPr>
                  <a:cxnSpLocks noChangeShapeType="1"/>
                </p:cNvCxnSpPr>
                <p:nvPr/>
              </p:nvCxnSpPr>
              <p:spPr bwMode="auto">
                <a:xfrm rot="10800000">
                  <a:off x="51045" y="11524"/>
                  <a:ext cx="0" cy="20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sp>
            <p:nvSpPr>
              <p:cNvPr id="75" name="Google Shape;1596;p34"/>
              <p:cNvSpPr>
                <a:spLocks/>
              </p:cNvSpPr>
              <p:nvPr/>
            </p:nvSpPr>
            <p:spPr bwMode="auto">
              <a:xfrm>
                <a:off x="55013" y="13858"/>
                <a:ext cx="7912" cy="4572"/>
              </a:xfrm>
              <a:custGeom>
                <a:avLst/>
                <a:gdLst>
                  <a:gd name="T0" fmla="*/ 4227 w 31647"/>
                  <a:gd name="T1" fmla="*/ 0 h 18289"/>
                  <a:gd name="T2" fmla="*/ 0 w 31647"/>
                  <a:gd name="T3" fmla="*/ 5108 h 18289"/>
                  <a:gd name="T4" fmla="*/ 0 w 31647"/>
                  <a:gd name="T5" fmla="*/ 13180 h 18289"/>
                  <a:gd name="T6" fmla="*/ 4227 w 31647"/>
                  <a:gd name="T7" fmla="*/ 18288 h 18289"/>
                  <a:gd name="T8" fmla="*/ 27432 w 31647"/>
                  <a:gd name="T9" fmla="*/ 18288 h 18289"/>
                  <a:gd name="T10" fmla="*/ 31647 w 31647"/>
                  <a:gd name="T11" fmla="*/ 13180 h 18289"/>
                  <a:gd name="T12" fmla="*/ 31647 w 31647"/>
                  <a:gd name="T13" fmla="*/ 5108 h 18289"/>
                  <a:gd name="T14" fmla="*/ 27432 w 31647"/>
                  <a:gd name="T15" fmla="*/ 0 h 18289"/>
                  <a:gd name="T16" fmla="*/ 4227 w 31647"/>
                  <a:gd name="T17" fmla="*/ 0 h 18289"/>
                  <a:gd name="T18" fmla="*/ 0 w 31647"/>
                  <a:gd name="T19" fmla="*/ 0 h 18289"/>
                  <a:gd name="T20" fmla="*/ 31647 w 31647"/>
                  <a:gd name="T21" fmla="*/ 18289 h 18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47" h="18289" extrusionOk="0">
                    <a:moveTo>
                      <a:pt x="4227" y="0"/>
                    </a:moveTo>
                    <a:cubicBezTo>
                      <a:pt x="1893" y="0"/>
                      <a:pt x="0" y="2286"/>
                      <a:pt x="0" y="5108"/>
                    </a:cubicBezTo>
                    <a:lnTo>
                      <a:pt x="0" y="13180"/>
                    </a:lnTo>
                    <a:cubicBezTo>
                      <a:pt x="0" y="16002"/>
                      <a:pt x="1893" y="18288"/>
                      <a:pt x="4227" y="18288"/>
                    </a:cubicBezTo>
                    <a:lnTo>
                      <a:pt x="27432" y="18288"/>
                    </a:lnTo>
                    <a:cubicBezTo>
                      <a:pt x="29754" y="18288"/>
                      <a:pt x="31647" y="16002"/>
                      <a:pt x="31647" y="13180"/>
                    </a:cubicBezTo>
                    <a:lnTo>
                      <a:pt x="31647" y="5108"/>
                    </a:lnTo>
                    <a:cubicBezTo>
                      <a:pt x="31647" y="2286"/>
                      <a:pt x="29754" y="0"/>
                      <a:pt x="27432" y="0"/>
                    </a:cubicBezTo>
                    <a:lnTo>
                      <a:pt x="4227" y="0"/>
                    </a:lnTo>
                    <a:close/>
                  </a:path>
                </a:pathLst>
              </a:custGeom>
              <a:solidFill>
                <a:srgbClr val="FCBD24"/>
              </a:solidFill>
              <a:ln w="12500">
                <a:solidFill>
                  <a:srgbClr val="000000"/>
                </a:solidFill>
                <a:miter lim="11906"/>
                <a:headEnd type="none" w="sm" len="sm"/>
                <a:tailEnd type="none" w="sm" len="sm"/>
              </a:ln>
            </p:spPr>
            <p:txBody>
              <a:bodyPr rot="0" vert="horz" wrap="square" lIns="68569" tIns="36000" rIns="68569" bIns="36000" anchor="ctr" anchorCtr="0" upright="1">
                <a:noAutofit/>
              </a:bodyPr>
              <a:lstStyle/>
              <a:p>
                <a:pPr algn="ctr">
                  <a:lnSpc>
                    <a:spcPct val="115000"/>
                  </a:lnSpc>
                  <a:spcAft>
                    <a:spcPts val="0"/>
                  </a:spcAft>
                </a:pPr>
                <a:r>
                  <a:rPr lang="en-US" sz="2800" dirty="0">
                    <a:solidFill>
                      <a:srgbClr val="FFFFFF"/>
                    </a:solidFill>
                    <a:effectLst/>
                    <a:latin typeface="Adobe Arabic" panose="02040503050201020203" pitchFamily="18" charset="-78"/>
                    <a:ea typeface="Fira Sans Extra Condensed"/>
                    <a:cs typeface="Adobe Arabic" panose="02040503050201020203" pitchFamily="18" charset="-78"/>
                  </a:rPr>
                  <a:t>3</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76" name="Google Shape;1597;p34"/>
              <p:cNvSpPr>
                <a:spLocks/>
              </p:cNvSpPr>
              <p:nvPr/>
            </p:nvSpPr>
            <p:spPr bwMode="auto">
              <a:xfrm>
                <a:off x="69857" y="15840"/>
                <a:ext cx="1140" cy="1140"/>
              </a:xfrm>
              <a:custGeom>
                <a:avLst/>
                <a:gdLst>
                  <a:gd name="T0" fmla="*/ 2275 w 4561"/>
                  <a:gd name="T1" fmla="*/ 1 h 4561"/>
                  <a:gd name="T2" fmla="*/ 0 w 4561"/>
                  <a:gd name="T3" fmla="*/ 2287 h 4561"/>
                  <a:gd name="T4" fmla="*/ 2275 w 4561"/>
                  <a:gd name="T5" fmla="*/ 4561 h 4561"/>
                  <a:gd name="T6" fmla="*/ 4561 w 4561"/>
                  <a:gd name="T7" fmla="*/ 2287 h 4561"/>
                  <a:gd name="T8" fmla="*/ 2275 w 4561"/>
                  <a:gd name="T9" fmla="*/ 1 h 4561"/>
                </a:gdLst>
                <a:ahLst/>
                <a:cxnLst>
                  <a:cxn ang="0">
                    <a:pos x="T0" y="T1"/>
                  </a:cxn>
                  <a:cxn ang="0">
                    <a:pos x="T2" y="T3"/>
                  </a:cxn>
                  <a:cxn ang="0">
                    <a:pos x="T4" y="T5"/>
                  </a:cxn>
                  <a:cxn ang="0">
                    <a:pos x="T6" y="T7"/>
                  </a:cxn>
                  <a:cxn ang="0">
                    <a:pos x="T8" y="T9"/>
                  </a:cxn>
                </a:cxnLst>
                <a:rect l="0" t="0" r="r" b="b"/>
                <a:pathLst>
                  <a:path w="4561" h="4561" extrusionOk="0">
                    <a:moveTo>
                      <a:pt x="2275" y="1"/>
                    </a:moveTo>
                    <a:cubicBezTo>
                      <a:pt x="1013" y="1"/>
                      <a:pt x="0" y="1025"/>
                      <a:pt x="0" y="2287"/>
                    </a:cubicBezTo>
                    <a:cubicBezTo>
                      <a:pt x="0" y="3549"/>
                      <a:pt x="1013" y="4561"/>
                      <a:pt x="2275" y="4561"/>
                    </a:cubicBezTo>
                    <a:cubicBezTo>
                      <a:pt x="3537" y="4561"/>
                      <a:pt x="4561" y="3549"/>
                      <a:pt x="4561" y="2287"/>
                    </a:cubicBezTo>
                    <a:cubicBezTo>
                      <a:pt x="4561" y="1025"/>
                      <a:pt x="3537" y="1"/>
                      <a:pt x="2275"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77" name="Google Shape;1598;p34"/>
              <p:cNvSpPr txBox="1">
                <a:spLocks noChangeArrowheads="1"/>
              </p:cNvSpPr>
              <p:nvPr/>
            </p:nvSpPr>
            <p:spPr bwMode="auto">
              <a:xfrm>
                <a:off x="71892" y="11083"/>
                <a:ext cx="25353" cy="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a:solidFill>
                      <a:srgbClr val="FFC000"/>
                    </a:solidFill>
                    <a:effectLst/>
                    <a:latin typeface="Times New Roman" panose="02020603050405020304" pitchFamily="18" charset="0"/>
                    <a:ea typeface="Fira Sans Extra Condensed"/>
                    <a:cs typeface="Sakkal Majalla" panose="02000000000000000000" pitchFamily="2" charset="-78"/>
                  </a:rPr>
                  <a:t>معوقات ناشئة عن الفروق الفردية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oogle Shape;1599;p34"/>
            <p:cNvGrpSpPr>
              <a:grpSpLocks/>
            </p:cNvGrpSpPr>
            <p:nvPr/>
          </p:nvGrpSpPr>
          <p:grpSpPr bwMode="auto">
            <a:xfrm>
              <a:off x="-1377" y="-1741"/>
              <a:ext cx="41176" cy="9631"/>
              <a:chOff x="-3118" y="-2320"/>
              <a:chExt cx="54904" cy="12842"/>
            </a:xfrm>
          </p:grpSpPr>
          <p:sp>
            <p:nvSpPr>
              <p:cNvPr id="69" name="Google Shape;1600;p34"/>
              <p:cNvSpPr>
                <a:spLocks/>
              </p:cNvSpPr>
              <p:nvPr/>
            </p:nvSpPr>
            <p:spPr bwMode="auto">
              <a:xfrm>
                <a:off x="44231" y="2241"/>
                <a:ext cx="7555" cy="8281"/>
              </a:xfrm>
              <a:custGeom>
                <a:avLst/>
                <a:gdLst>
                  <a:gd name="T0" fmla="*/ 0 w 30219"/>
                  <a:gd name="T1" fmla="*/ 1 h 33124"/>
                  <a:gd name="T2" fmla="*/ 14942 w 30219"/>
                  <a:gd name="T3" fmla="*/ 1 h 33124"/>
                  <a:gd name="T4" fmla="*/ 18110 w 30219"/>
                  <a:gd name="T5" fmla="*/ 2953 h 33124"/>
                  <a:gd name="T6" fmla="*/ 18110 w 30219"/>
                  <a:gd name="T7" fmla="*/ 22551 h 33124"/>
                  <a:gd name="T8" fmla="*/ 30218 w 30219"/>
                  <a:gd name="T9" fmla="*/ 22551 h 33124"/>
                  <a:gd name="T10" fmla="*/ 30218 w 30219"/>
                  <a:gd name="T11" fmla="*/ 33124 h 33124"/>
                </a:gdLst>
                <a:ahLst/>
                <a:cxnLst>
                  <a:cxn ang="0">
                    <a:pos x="T0" y="T1"/>
                  </a:cxn>
                  <a:cxn ang="0">
                    <a:pos x="T2" y="T3"/>
                  </a:cxn>
                  <a:cxn ang="0">
                    <a:pos x="T4" y="T5"/>
                  </a:cxn>
                  <a:cxn ang="0">
                    <a:pos x="T6" y="T7"/>
                  </a:cxn>
                  <a:cxn ang="0">
                    <a:pos x="T8" y="T9"/>
                  </a:cxn>
                  <a:cxn ang="0">
                    <a:pos x="T10" y="T11"/>
                  </a:cxn>
                </a:cxnLst>
                <a:rect l="0" t="0" r="r" b="b"/>
                <a:pathLst>
                  <a:path w="30219" h="33124" fill="none" extrusionOk="0">
                    <a:moveTo>
                      <a:pt x="0" y="1"/>
                    </a:moveTo>
                    <a:lnTo>
                      <a:pt x="14942" y="1"/>
                    </a:lnTo>
                    <a:cubicBezTo>
                      <a:pt x="17574" y="1"/>
                      <a:pt x="18110" y="2953"/>
                      <a:pt x="18110" y="2953"/>
                    </a:cubicBezTo>
                    <a:lnTo>
                      <a:pt x="18110" y="22551"/>
                    </a:lnTo>
                    <a:lnTo>
                      <a:pt x="30218" y="22551"/>
                    </a:lnTo>
                    <a:lnTo>
                      <a:pt x="30218" y="33124"/>
                    </a:lnTo>
                  </a:path>
                </a:pathLst>
              </a:custGeom>
              <a:noFill/>
              <a:ln w="253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70" name="Google Shape;1601;p34"/>
              <p:cNvSpPr>
                <a:spLocks/>
              </p:cNvSpPr>
              <p:nvPr/>
            </p:nvSpPr>
            <p:spPr bwMode="auto">
              <a:xfrm>
                <a:off x="29551" y="2241"/>
                <a:ext cx="16127" cy="0"/>
              </a:xfrm>
              <a:custGeom>
                <a:avLst/>
                <a:gdLst>
                  <a:gd name="T0" fmla="*/ 64509 w 64509"/>
                  <a:gd name="T1" fmla="*/ 1 h 1"/>
                  <a:gd name="T2" fmla="*/ 0 w 64509"/>
                  <a:gd name="T3" fmla="*/ 1 h 1"/>
                </a:gdLst>
                <a:ahLst/>
                <a:cxnLst>
                  <a:cxn ang="0">
                    <a:pos x="T0" y="T1"/>
                  </a:cxn>
                  <a:cxn ang="0">
                    <a:pos x="T2" y="T3"/>
                  </a:cxn>
                </a:cxnLst>
                <a:rect l="0" t="0" r="r" b="b"/>
                <a:pathLst>
                  <a:path w="64509" h="1" fill="none" extrusionOk="0">
                    <a:moveTo>
                      <a:pt x="64509" y="1"/>
                    </a:moveTo>
                    <a:lnTo>
                      <a:pt x="0" y="1"/>
                    </a:lnTo>
                  </a:path>
                </a:pathLst>
              </a:custGeom>
              <a:noFill/>
              <a:ln w="253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71" name="Google Shape;1602;p34"/>
              <p:cNvSpPr>
                <a:spLocks/>
              </p:cNvSpPr>
              <p:nvPr/>
            </p:nvSpPr>
            <p:spPr bwMode="auto">
              <a:xfrm>
                <a:off x="28545" y="1708"/>
                <a:ext cx="1140" cy="1140"/>
              </a:xfrm>
              <a:custGeom>
                <a:avLst/>
                <a:gdLst>
                  <a:gd name="T0" fmla="*/ 2274 w 4561"/>
                  <a:gd name="T1" fmla="*/ 0 h 4561"/>
                  <a:gd name="T2" fmla="*/ 0 w 4561"/>
                  <a:gd name="T3" fmla="*/ 2274 h 4561"/>
                  <a:gd name="T4" fmla="*/ 2274 w 4561"/>
                  <a:gd name="T5" fmla="*/ 4560 h 4561"/>
                  <a:gd name="T6" fmla="*/ 4560 w 4561"/>
                  <a:gd name="T7" fmla="*/ 2274 h 4561"/>
                  <a:gd name="T8" fmla="*/ 2274 w 4561"/>
                  <a:gd name="T9" fmla="*/ 0 h 4561"/>
                </a:gdLst>
                <a:ahLst/>
                <a:cxnLst>
                  <a:cxn ang="0">
                    <a:pos x="T0" y="T1"/>
                  </a:cxn>
                  <a:cxn ang="0">
                    <a:pos x="T2" y="T3"/>
                  </a:cxn>
                  <a:cxn ang="0">
                    <a:pos x="T4" y="T5"/>
                  </a:cxn>
                  <a:cxn ang="0">
                    <a:pos x="T6" y="T7"/>
                  </a:cxn>
                  <a:cxn ang="0">
                    <a:pos x="T8" y="T9"/>
                  </a:cxn>
                </a:cxnLst>
                <a:rect l="0" t="0" r="r" b="b"/>
                <a:pathLst>
                  <a:path w="4561" h="4561" extrusionOk="0">
                    <a:moveTo>
                      <a:pt x="2274" y="0"/>
                    </a:moveTo>
                    <a:cubicBezTo>
                      <a:pt x="1012" y="0"/>
                      <a:pt x="0" y="1024"/>
                      <a:pt x="0" y="2274"/>
                    </a:cubicBezTo>
                    <a:cubicBezTo>
                      <a:pt x="0" y="3536"/>
                      <a:pt x="1012" y="4560"/>
                      <a:pt x="2274" y="4560"/>
                    </a:cubicBezTo>
                    <a:cubicBezTo>
                      <a:pt x="3536" y="4560"/>
                      <a:pt x="4560" y="3536"/>
                      <a:pt x="4560" y="2274"/>
                    </a:cubicBezTo>
                    <a:cubicBezTo>
                      <a:pt x="4560" y="1024"/>
                      <a:pt x="3536" y="0"/>
                      <a:pt x="2274" y="0"/>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72" name="Google Shape;1603;p34"/>
              <p:cNvSpPr>
                <a:spLocks/>
              </p:cNvSpPr>
              <p:nvPr/>
            </p:nvSpPr>
            <p:spPr bwMode="auto">
              <a:xfrm>
                <a:off x="37364" y="0"/>
                <a:ext cx="7909" cy="4572"/>
              </a:xfrm>
              <a:custGeom>
                <a:avLst/>
                <a:gdLst>
                  <a:gd name="T0" fmla="*/ 4215 w 31636"/>
                  <a:gd name="T1" fmla="*/ 0 h 18289"/>
                  <a:gd name="T2" fmla="*/ 0 w 31636"/>
                  <a:gd name="T3" fmla="*/ 5108 h 18289"/>
                  <a:gd name="T4" fmla="*/ 0 w 31636"/>
                  <a:gd name="T5" fmla="*/ 13180 h 18289"/>
                  <a:gd name="T6" fmla="*/ 4215 w 31636"/>
                  <a:gd name="T7" fmla="*/ 18288 h 18289"/>
                  <a:gd name="T8" fmla="*/ 27420 w 31636"/>
                  <a:gd name="T9" fmla="*/ 18288 h 18289"/>
                  <a:gd name="T10" fmla="*/ 31635 w 31636"/>
                  <a:gd name="T11" fmla="*/ 13180 h 18289"/>
                  <a:gd name="T12" fmla="*/ 31635 w 31636"/>
                  <a:gd name="T13" fmla="*/ 5108 h 18289"/>
                  <a:gd name="T14" fmla="*/ 27420 w 31636"/>
                  <a:gd name="T15" fmla="*/ 0 h 18289"/>
                  <a:gd name="T16" fmla="*/ 4215 w 31636"/>
                  <a:gd name="T17" fmla="*/ 0 h 18289"/>
                  <a:gd name="T18" fmla="*/ 0 w 31636"/>
                  <a:gd name="T19" fmla="*/ 0 h 18289"/>
                  <a:gd name="T20" fmla="*/ 31636 w 31636"/>
                  <a:gd name="T21" fmla="*/ 18289 h 18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36" h="18289" extrusionOk="0">
                    <a:moveTo>
                      <a:pt x="4215" y="0"/>
                    </a:moveTo>
                    <a:cubicBezTo>
                      <a:pt x="1882" y="0"/>
                      <a:pt x="0" y="2286"/>
                      <a:pt x="0" y="5108"/>
                    </a:cubicBezTo>
                    <a:lnTo>
                      <a:pt x="0" y="13180"/>
                    </a:lnTo>
                    <a:cubicBezTo>
                      <a:pt x="0" y="16002"/>
                      <a:pt x="1882" y="18288"/>
                      <a:pt x="4215" y="18288"/>
                    </a:cubicBezTo>
                    <a:lnTo>
                      <a:pt x="27420" y="18288"/>
                    </a:lnTo>
                    <a:cubicBezTo>
                      <a:pt x="29754" y="18288"/>
                      <a:pt x="31635" y="16002"/>
                      <a:pt x="31635" y="13180"/>
                    </a:cubicBezTo>
                    <a:lnTo>
                      <a:pt x="31635" y="5108"/>
                    </a:lnTo>
                    <a:cubicBezTo>
                      <a:pt x="31635" y="2286"/>
                      <a:pt x="29754" y="0"/>
                      <a:pt x="27420" y="0"/>
                    </a:cubicBezTo>
                    <a:lnTo>
                      <a:pt x="4215" y="0"/>
                    </a:lnTo>
                    <a:close/>
                  </a:path>
                </a:pathLst>
              </a:custGeom>
              <a:solidFill>
                <a:srgbClr val="5EB2FC"/>
              </a:solidFill>
              <a:ln w="12500">
                <a:solidFill>
                  <a:srgbClr val="000000"/>
                </a:solidFill>
                <a:miter lim="11906"/>
                <a:headEnd type="none" w="sm" len="sm"/>
                <a:tailEnd type="none" w="sm" len="sm"/>
              </a:ln>
            </p:spPr>
            <p:txBody>
              <a:bodyPr rot="0" vert="horz" wrap="square" lIns="68569" tIns="36000" rIns="68569" bIns="36000" anchor="ctr" anchorCtr="0" upright="1">
                <a:noAutofit/>
              </a:bodyPr>
              <a:lstStyle/>
              <a:p>
                <a:pPr algn="ctr">
                  <a:lnSpc>
                    <a:spcPct val="115000"/>
                  </a:lnSpc>
                  <a:spcAft>
                    <a:spcPts val="0"/>
                  </a:spcAft>
                </a:pPr>
                <a:r>
                  <a:rPr lang="en-US" sz="2800" dirty="0">
                    <a:solidFill>
                      <a:srgbClr val="FFFFFF"/>
                    </a:solidFill>
                    <a:latin typeface="Adobe Arabic" panose="02040503050201020203" pitchFamily="18" charset="-78"/>
                    <a:ea typeface="Calibri" panose="020F0502020204030204" pitchFamily="34" charset="0"/>
                    <a:cs typeface="Adobe Arabic" panose="02040503050201020203" pitchFamily="18" charset="-78"/>
                  </a:rPr>
                  <a:t>5</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73" name="Google Shape;1604;p34"/>
              <p:cNvSpPr txBox="1">
                <a:spLocks noChangeArrowheads="1"/>
              </p:cNvSpPr>
              <p:nvPr/>
            </p:nvSpPr>
            <p:spPr bwMode="auto">
              <a:xfrm>
                <a:off x="-3118" y="-2320"/>
                <a:ext cx="31654" cy="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dirty="0">
                    <a:solidFill>
                      <a:srgbClr val="4472C4"/>
                    </a:solidFill>
                    <a:effectLst/>
                    <a:latin typeface="Times New Roman" panose="02020603050405020304" pitchFamily="18" charset="0"/>
                    <a:ea typeface="Fira Sans Extra Condensed"/>
                    <a:cs typeface="Sakkal Majalla" panose="02000000000000000000" pitchFamily="2" charset="-78"/>
                  </a:rPr>
                  <a:t>إساءة استعمال أدوات الاتصال</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oogle Shape;1605;p34"/>
            <p:cNvGrpSpPr>
              <a:grpSpLocks/>
            </p:cNvGrpSpPr>
            <p:nvPr/>
          </p:nvGrpSpPr>
          <p:grpSpPr bwMode="auto">
            <a:xfrm>
              <a:off x="-466" y="15609"/>
              <a:ext cx="40265" cy="11946"/>
              <a:chOff x="-621" y="15611"/>
              <a:chExt cx="53689" cy="15930"/>
            </a:xfrm>
          </p:grpSpPr>
          <p:sp>
            <p:nvSpPr>
              <p:cNvPr id="64" name="Google Shape;1606;p34"/>
              <p:cNvSpPr>
                <a:spLocks/>
              </p:cNvSpPr>
              <p:nvPr/>
            </p:nvSpPr>
            <p:spPr bwMode="auto">
              <a:xfrm>
                <a:off x="45513" y="15611"/>
                <a:ext cx="7555" cy="7331"/>
              </a:xfrm>
              <a:custGeom>
                <a:avLst/>
                <a:gdLst>
                  <a:gd name="T0" fmla="*/ 0 w 30219"/>
                  <a:gd name="T1" fmla="*/ 29325 h 29326"/>
                  <a:gd name="T2" fmla="*/ 14942 w 30219"/>
                  <a:gd name="T3" fmla="*/ 29325 h 29326"/>
                  <a:gd name="T4" fmla="*/ 18110 w 30219"/>
                  <a:gd name="T5" fmla="*/ 26373 h 29326"/>
                  <a:gd name="T6" fmla="*/ 18110 w 30219"/>
                  <a:gd name="T7" fmla="*/ 6775 h 29326"/>
                  <a:gd name="T8" fmla="*/ 30218 w 30219"/>
                  <a:gd name="T9" fmla="*/ 6775 h 29326"/>
                  <a:gd name="T10" fmla="*/ 30218 w 30219"/>
                  <a:gd name="T11" fmla="*/ 0 h 29326"/>
                </a:gdLst>
                <a:ahLst/>
                <a:cxnLst>
                  <a:cxn ang="0">
                    <a:pos x="T0" y="T1"/>
                  </a:cxn>
                  <a:cxn ang="0">
                    <a:pos x="T2" y="T3"/>
                  </a:cxn>
                  <a:cxn ang="0">
                    <a:pos x="T4" y="T5"/>
                  </a:cxn>
                  <a:cxn ang="0">
                    <a:pos x="T6" y="T7"/>
                  </a:cxn>
                  <a:cxn ang="0">
                    <a:pos x="T8" y="T9"/>
                  </a:cxn>
                  <a:cxn ang="0">
                    <a:pos x="T10" y="T11"/>
                  </a:cxn>
                </a:cxnLst>
                <a:rect l="0" t="0" r="r" b="b"/>
                <a:pathLst>
                  <a:path w="30219" h="29326" fill="none" extrusionOk="0">
                    <a:moveTo>
                      <a:pt x="0" y="29325"/>
                    </a:moveTo>
                    <a:lnTo>
                      <a:pt x="14942" y="29325"/>
                    </a:lnTo>
                    <a:cubicBezTo>
                      <a:pt x="17574" y="29325"/>
                      <a:pt x="18110" y="26373"/>
                      <a:pt x="18110" y="26373"/>
                    </a:cubicBezTo>
                    <a:lnTo>
                      <a:pt x="18110" y="6775"/>
                    </a:lnTo>
                    <a:lnTo>
                      <a:pt x="30218" y="6775"/>
                    </a:lnTo>
                    <a:lnTo>
                      <a:pt x="30218" y="0"/>
                    </a:lnTo>
                  </a:path>
                </a:pathLst>
              </a:custGeom>
              <a:noFill/>
              <a:ln w="265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65" name="Google Shape;1607;p34"/>
              <p:cNvSpPr>
                <a:spLocks/>
              </p:cNvSpPr>
              <p:nvPr/>
            </p:nvSpPr>
            <p:spPr bwMode="auto">
              <a:xfrm>
                <a:off x="30833" y="22942"/>
                <a:ext cx="16130" cy="0"/>
              </a:xfrm>
              <a:custGeom>
                <a:avLst/>
                <a:gdLst>
                  <a:gd name="T0" fmla="*/ 64520 w 64521"/>
                  <a:gd name="T1" fmla="*/ 0 h 1"/>
                  <a:gd name="T2" fmla="*/ 0 w 64521"/>
                  <a:gd name="T3" fmla="*/ 0 h 1"/>
                </a:gdLst>
                <a:ahLst/>
                <a:cxnLst>
                  <a:cxn ang="0">
                    <a:pos x="T0" y="T1"/>
                  </a:cxn>
                  <a:cxn ang="0">
                    <a:pos x="T2" y="T3"/>
                  </a:cxn>
                </a:cxnLst>
                <a:rect l="0" t="0" r="r" b="b"/>
                <a:pathLst>
                  <a:path w="64521" h="1" fill="none" extrusionOk="0">
                    <a:moveTo>
                      <a:pt x="64520" y="0"/>
                    </a:moveTo>
                    <a:lnTo>
                      <a:pt x="0" y="0"/>
                    </a:lnTo>
                  </a:path>
                </a:pathLst>
              </a:custGeom>
              <a:noFill/>
              <a:ln w="24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sp>
            <p:nvSpPr>
              <p:cNvPr id="66" name="Google Shape;1608;p34"/>
              <p:cNvSpPr>
                <a:spLocks/>
              </p:cNvSpPr>
              <p:nvPr/>
            </p:nvSpPr>
            <p:spPr bwMode="auto">
              <a:xfrm>
                <a:off x="38646" y="20611"/>
                <a:ext cx="7909" cy="4573"/>
              </a:xfrm>
              <a:custGeom>
                <a:avLst/>
                <a:gdLst>
                  <a:gd name="T0" fmla="*/ 4215 w 31636"/>
                  <a:gd name="T1" fmla="*/ 1 h 18289"/>
                  <a:gd name="T2" fmla="*/ 0 w 31636"/>
                  <a:gd name="T3" fmla="*/ 5109 h 18289"/>
                  <a:gd name="T4" fmla="*/ 0 w 31636"/>
                  <a:gd name="T5" fmla="*/ 13181 h 18289"/>
                  <a:gd name="T6" fmla="*/ 4215 w 31636"/>
                  <a:gd name="T7" fmla="*/ 18289 h 18289"/>
                  <a:gd name="T8" fmla="*/ 27420 w 31636"/>
                  <a:gd name="T9" fmla="*/ 18289 h 18289"/>
                  <a:gd name="T10" fmla="*/ 31635 w 31636"/>
                  <a:gd name="T11" fmla="*/ 13181 h 18289"/>
                  <a:gd name="T12" fmla="*/ 31635 w 31636"/>
                  <a:gd name="T13" fmla="*/ 5109 h 18289"/>
                  <a:gd name="T14" fmla="*/ 27420 w 31636"/>
                  <a:gd name="T15" fmla="*/ 1 h 18289"/>
                  <a:gd name="T16" fmla="*/ 4215 w 31636"/>
                  <a:gd name="T17" fmla="*/ 1 h 18289"/>
                  <a:gd name="T18" fmla="*/ 0 w 31636"/>
                  <a:gd name="T19" fmla="*/ 0 h 18289"/>
                  <a:gd name="T20" fmla="*/ 31636 w 31636"/>
                  <a:gd name="T21" fmla="*/ 18289 h 18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36" h="18289" extrusionOk="0">
                    <a:moveTo>
                      <a:pt x="4215" y="1"/>
                    </a:moveTo>
                    <a:cubicBezTo>
                      <a:pt x="1882" y="1"/>
                      <a:pt x="0" y="2287"/>
                      <a:pt x="0" y="5109"/>
                    </a:cubicBezTo>
                    <a:lnTo>
                      <a:pt x="0" y="13181"/>
                    </a:lnTo>
                    <a:cubicBezTo>
                      <a:pt x="0" y="16003"/>
                      <a:pt x="1882" y="18289"/>
                      <a:pt x="4215" y="18289"/>
                    </a:cubicBezTo>
                    <a:lnTo>
                      <a:pt x="27420" y="18289"/>
                    </a:lnTo>
                    <a:cubicBezTo>
                      <a:pt x="29754" y="18289"/>
                      <a:pt x="31635" y="16003"/>
                      <a:pt x="31635" y="13181"/>
                    </a:cubicBezTo>
                    <a:lnTo>
                      <a:pt x="31635" y="5109"/>
                    </a:lnTo>
                    <a:cubicBezTo>
                      <a:pt x="31635" y="2287"/>
                      <a:pt x="29754" y="1"/>
                      <a:pt x="27420" y="1"/>
                    </a:cubicBezTo>
                    <a:lnTo>
                      <a:pt x="4215" y="1"/>
                    </a:lnTo>
                    <a:close/>
                  </a:path>
                </a:pathLst>
              </a:custGeom>
              <a:solidFill>
                <a:srgbClr val="EC3A3B"/>
              </a:solidFill>
              <a:ln w="12500">
                <a:solidFill>
                  <a:srgbClr val="000000"/>
                </a:solidFill>
                <a:miter lim="11906"/>
                <a:headEnd type="none" w="sm" len="sm"/>
                <a:tailEnd type="none" w="sm" len="sm"/>
              </a:ln>
            </p:spPr>
            <p:txBody>
              <a:bodyPr rot="0" vert="horz" wrap="square" lIns="68569" tIns="36000" rIns="68569" bIns="36000" anchor="ctr" anchorCtr="0" upright="1">
                <a:noAutofit/>
              </a:bodyPr>
              <a:lstStyle/>
              <a:p>
                <a:pPr algn="ctr">
                  <a:lnSpc>
                    <a:spcPct val="115000"/>
                  </a:lnSpc>
                  <a:spcAft>
                    <a:spcPts val="0"/>
                  </a:spcAft>
                </a:pPr>
                <a:r>
                  <a:rPr lang="en-US" sz="2800" dirty="0">
                    <a:solidFill>
                      <a:srgbClr val="FFFFFF"/>
                    </a:solidFill>
                    <a:latin typeface="Adobe Arabic" panose="02040503050201020203" pitchFamily="18" charset="-78"/>
                    <a:ea typeface="Calibri" panose="020F0502020204030204" pitchFamily="34" charset="0"/>
                    <a:cs typeface="Adobe Arabic" panose="02040503050201020203" pitchFamily="18" charset="-78"/>
                  </a:rPr>
                  <a:t>8</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67" name="Google Shape;1609;p34"/>
              <p:cNvSpPr>
                <a:spLocks/>
              </p:cNvSpPr>
              <p:nvPr/>
            </p:nvSpPr>
            <p:spPr bwMode="auto">
              <a:xfrm>
                <a:off x="29827" y="22335"/>
                <a:ext cx="1140" cy="1140"/>
              </a:xfrm>
              <a:custGeom>
                <a:avLst/>
                <a:gdLst>
                  <a:gd name="T0" fmla="*/ 2274 w 4561"/>
                  <a:gd name="T1" fmla="*/ 1 h 4561"/>
                  <a:gd name="T2" fmla="*/ 0 w 4561"/>
                  <a:gd name="T3" fmla="*/ 2287 h 4561"/>
                  <a:gd name="T4" fmla="*/ 2274 w 4561"/>
                  <a:gd name="T5" fmla="*/ 4561 h 4561"/>
                  <a:gd name="T6" fmla="*/ 4560 w 4561"/>
                  <a:gd name="T7" fmla="*/ 2287 h 4561"/>
                  <a:gd name="T8" fmla="*/ 2274 w 4561"/>
                  <a:gd name="T9" fmla="*/ 1 h 4561"/>
                </a:gdLst>
                <a:ahLst/>
                <a:cxnLst>
                  <a:cxn ang="0">
                    <a:pos x="T0" y="T1"/>
                  </a:cxn>
                  <a:cxn ang="0">
                    <a:pos x="T2" y="T3"/>
                  </a:cxn>
                  <a:cxn ang="0">
                    <a:pos x="T4" y="T5"/>
                  </a:cxn>
                  <a:cxn ang="0">
                    <a:pos x="T6" y="T7"/>
                  </a:cxn>
                  <a:cxn ang="0">
                    <a:pos x="T8" y="T9"/>
                  </a:cxn>
                </a:cxnLst>
                <a:rect l="0" t="0" r="r" b="b"/>
                <a:pathLst>
                  <a:path w="4561" h="4561" extrusionOk="0">
                    <a:moveTo>
                      <a:pt x="2274" y="1"/>
                    </a:moveTo>
                    <a:cubicBezTo>
                      <a:pt x="1012" y="1"/>
                      <a:pt x="0" y="1024"/>
                      <a:pt x="0" y="2287"/>
                    </a:cubicBezTo>
                    <a:cubicBezTo>
                      <a:pt x="0" y="3549"/>
                      <a:pt x="1012" y="4561"/>
                      <a:pt x="2274" y="4561"/>
                    </a:cubicBezTo>
                    <a:cubicBezTo>
                      <a:pt x="3536" y="4561"/>
                      <a:pt x="4560" y="3549"/>
                      <a:pt x="4560" y="2287"/>
                    </a:cubicBezTo>
                    <a:cubicBezTo>
                      <a:pt x="4560" y="1024"/>
                      <a:pt x="3536" y="1"/>
                      <a:pt x="2274" y="1"/>
                    </a:cubicBez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68" name="Google Shape;1610;p34"/>
              <p:cNvSpPr txBox="1">
                <a:spLocks noChangeArrowheads="1"/>
              </p:cNvSpPr>
              <p:nvPr/>
            </p:nvSpPr>
            <p:spPr bwMode="auto">
              <a:xfrm>
                <a:off x="-621" y="21160"/>
                <a:ext cx="28542" cy="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a:solidFill>
                      <a:srgbClr val="FF0000"/>
                    </a:solidFill>
                    <a:effectLst/>
                    <a:latin typeface="Times New Roman" panose="02020603050405020304" pitchFamily="18" charset="0"/>
                    <a:ea typeface="Fira Sans Extra Condensed"/>
                    <a:cs typeface="Sakkal Majalla" panose="02000000000000000000" pitchFamily="2" charset="-78"/>
                  </a:rPr>
                  <a:t>غياب المعلومات المرتدة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oogle Shape;1611;p34"/>
            <p:cNvGrpSpPr>
              <a:grpSpLocks/>
            </p:cNvGrpSpPr>
            <p:nvPr/>
          </p:nvGrpSpPr>
          <p:grpSpPr bwMode="auto">
            <a:xfrm>
              <a:off x="-1925" y="5515"/>
              <a:ext cx="37145" cy="6972"/>
              <a:chOff x="-3849" y="5182"/>
              <a:chExt cx="49529" cy="9296"/>
            </a:xfrm>
          </p:grpSpPr>
          <p:grpSp>
            <p:nvGrpSpPr>
              <p:cNvPr id="57" name="Google Shape;1612;p34"/>
              <p:cNvGrpSpPr>
                <a:grpSpLocks/>
              </p:cNvGrpSpPr>
              <p:nvPr/>
            </p:nvGrpSpPr>
            <p:grpSpPr bwMode="auto">
              <a:xfrm rot="10800000">
                <a:off x="26578" y="8351"/>
                <a:ext cx="19102" cy="5452"/>
                <a:chOff x="26575" y="8351"/>
                <a:chExt cx="17385" cy="4962"/>
              </a:xfrm>
            </p:grpSpPr>
            <p:sp>
              <p:nvSpPr>
                <p:cNvPr id="61" name="Google Shape;1613;p34"/>
                <p:cNvSpPr>
                  <a:spLocks/>
                </p:cNvSpPr>
                <p:nvPr/>
              </p:nvSpPr>
              <p:spPr bwMode="auto">
                <a:xfrm rot="10800000">
                  <a:off x="26575" y="8351"/>
                  <a:ext cx="4962" cy="4962"/>
                </a:xfrm>
                <a:custGeom>
                  <a:avLst/>
                  <a:gdLst>
                    <a:gd name="T0" fmla="*/ 248100 w 496200"/>
                    <a:gd name="T1" fmla="*/ 0 h 496200"/>
                    <a:gd name="T2" fmla="*/ 496200 w 496200"/>
                    <a:gd name="T3" fmla="*/ 248100 h 496200"/>
                    <a:gd name="T4" fmla="*/ 0 60000 65536"/>
                    <a:gd name="T5" fmla="*/ 0 60000 65536"/>
                  </a:gdLst>
                  <a:ahLst/>
                  <a:cxnLst>
                    <a:cxn ang="T4">
                      <a:pos x="T0" y="T1"/>
                    </a:cxn>
                    <a:cxn ang="T5">
                      <a:pos x="T2" y="T3"/>
                    </a:cxn>
                  </a:cxnLst>
                  <a:rect l="0" t="0" r="r" b="b"/>
                  <a:pathLst>
                    <a:path w="496200" h="496200" stroke="0">
                      <a:moveTo>
                        <a:pt x="248100" y="0"/>
                      </a:moveTo>
                      <a:cubicBezTo>
                        <a:pt x="385122" y="0"/>
                        <a:pt x="496200" y="111078"/>
                        <a:pt x="496200" y="248100"/>
                      </a:cubicBezTo>
                      <a:lnTo>
                        <a:pt x="248100" y="248100"/>
                      </a:lnTo>
                      <a:lnTo>
                        <a:pt x="248100" y="0"/>
                      </a:lnTo>
                      <a:close/>
                    </a:path>
                    <a:path w="496200" h="496200" fill="none">
                      <a:moveTo>
                        <a:pt x="248100" y="0"/>
                      </a:moveTo>
                      <a:cubicBezTo>
                        <a:pt x="385122" y="0"/>
                        <a:pt x="496200" y="111078"/>
                        <a:pt x="496200" y="248100"/>
                      </a:cubicBezTo>
                    </a:path>
                  </a:pathLst>
                </a:custGeom>
                <a:noFill/>
                <a:ln w="28575">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cxnSp>
              <p:nvCxnSpPr>
                <p:cNvPr id="62" name="Google Shape;1614;p34"/>
                <p:cNvCxnSpPr>
                  <a:cxnSpLocks noChangeShapeType="1"/>
                </p:cNvCxnSpPr>
                <p:nvPr/>
              </p:nvCxnSpPr>
              <p:spPr bwMode="auto">
                <a:xfrm>
                  <a:off x="29056" y="13313"/>
                  <a:ext cx="14904"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63" name="Google Shape;1615;p34"/>
                <p:cNvCxnSpPr>
                  <a:cxnSpLocks noChangeShapeType="1"/>
                </p:cNvCxnSpPr>
                <p:nvPr/>
              </p:nvCxnSpPr>
              <p:spPr bwMode="auto">
                <a:xfrm rot="10800000">
                  <a:off x="26575" y="8792"/>
                  <a:ext cx="0" cy="20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sp>
            <p:nvSpPr>
              <p:cNvPr id="58" name="Google Shape;1616;p34"/>
              <p:cNvSpPr>
                <a:spLocks/>
              </p:cNvSpPr>
              <p:nvPr/>
            </p:nvSpPr>
            <p:spPr bwMode="auto">
              <a:xfrm>
                <a:off x="34289" y="6511"/>
                <a:ext cx="7909" cy="4570"/>
              </a:xfrm>
              <a:custGeom>
                <a:avLst/>
                <a:gdLst>
                  <a:gd name="T0" fmla="*/ 4215 w 31636"/>
                  <a:gd name="T1" fmla="*/ 1 h 18277"/>
                  <a:gd name="T2" fmla="*/ 0 w 31636"/>
                  <a:gd name="T3" fmla="*/ 5096 h 18277"/>
                  <a:gd name="T4" fmla="*/ 0 w 31636"/>
                  <a:gd name="T5" fmla="*/ 13181 h 18277"/>
                  <a:gd name="T6" fmla="*/ 4215 w 31636"/>
                  <a:gd name="T7" fmla="*/ 18277 h 18277"/>
                  <a:gd name="T8" fmla="*/ 27420 w 31636"/>
                  <a:gd name="T9" fmla="*/ 18277 h 18277"/>
                  <a:gd name="T10" fmla="*/ 31635 w 31636"/>
                  <a:gd name="T11" fmla="*/ 13181 h 18277"/>
                  <a:gd name="T12" fmla="*/ 31635 w 31636"/>
                  <a:gd name="T13" fmla="*/ 5096 h 18277"/>
                  <a:gd name="T14" fmla="*/ 27420 w 31636"/>
                  <a:gd name="T15" fmla="*/ 1 h 18277"/>
                  <a:gd name="T16" fmla="*/ 4215 w 31636"/>
                  <a:gd name="T17" fmla="*/ 1 h 18277"/>
                  <a:gd name="T18" fmla="*/ 0 w 31636"/>
                  <a:gd name="T19" fmla="*/ 0 h 18277"/>
                  <a:gd name="T20" fmla="*/ 31636 w 31636"/>
                  <a:gd name="T21" fmla="*/ 18277 h 18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36" h="18277" extrusionOk="0">
                    <a:moveTo>
                      <a:pt x="4215" y="1"/>
                    </a:moveTo>
                    <a:cubicBezTo>
                      <a:pt x="1881" y="1"/>
                      <a:pt x="0" y="2287"/>
                      <a:pt x="0" y="5096"/>
                    </a:cubicBezTo>
                    <a:lnTo>
                      <a:pt x="0" y="13181"/>
                    </a:lnTo>
                    <a:cubicBezTo>
                      <a:pt x="0" y="16003"/>
                      <a:pt x="1881" y="18277"/>
                      <a:pt x="4215" y="18277"/>
                    </a:cubicBezTo>
                    <a:lnTo>
                      <a:pt x="27420" y="18277"/>
                    </a:lnTo>
                    <a:cubicBezTo>
                      <a:pt x="29754" y="18277"/>
                      <a:pt x="31635" y="16003"/>
                      <a:pt x="31635" y="13181"/>
                    </a:cubicBezTo>
                    <a:lnTo>
                      <a:pt x="31635" y="5096"/>
                    </a:lnTo>
                    <a:cubicBezTo>
                      <a:pt x="31635" y="2287"/>
                      <a:pt x="29754" y="1"/>
                      <a:pt x="27420" y="1"/>
                    </a:cubicBezTo>
                    <a:lnTo>
                      <a:pt x="4215" y="1"/>
                    </a:lnTo>
                    <a:close/>
                  </a:path>
                </a:pathLst>
              </a:custGeom>
              <a:solidFill>
                <a:srgbClr val="69E781"/>
              </a:solidFill>
              <a:ln w="12500">
                <a:solidFill>
                  <a:srgbClr val="000000"/>
                </a:solidFill>
                <a:miter lim="11906"/>
                <a:headEnd type="none" w="sm" len="sm"/>
                <a:tailEnd type="none" w="sm" len="sm"/>
              </a:ln>
            </p:spPr>
            <p:txBody>
              <a:bodyPr rot="0" vert="horz" wrap="square" lIns="68569" tIns="36000" rIns="68569" bIns="36000" anchor="ctr" anchorCtr="0" upright="1">
                <a:noAutofit/>
              </a:bodyPr>
              <a:lstStyle/>
              <a:p>
                <a:pPr algn="ctr">
                  <a:lnSpc>
                    <a:spcPct val="115000"/>
                  </a:lnSpc>
                  <a:spcAft>
                    <a:spcPts val="0"/>
                  </a:spcAft>
                </a:pPr>
                <a:r>
                  <a:rPr lang="en-US" sz="24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6</a:t>
                </a:r>
              </a:p>
            </p:txBody>
          </p:sp>
          <p:sp>
            <p:nvSpPr>
              <p:cNvPr id="59" name="Google Shape;1617;p34"/>
              <p:cNvSpPr>
                <a:spLocks/>
              </p:cNvSpPr>
              <p:nvPr/>
            </p:nvSpPr>
            <p:spPr bwMode="auto">
              <a:xfrm>
                <a:off x="25860" y="7827"/>
                <a:ext cx="1140" cy="1140"/>
              </a:xfrm>
              <a:custGeom>
                <a:avLst/>
                <a:gdLst>
                  <a:gd name="T0" fmla="*/ 2275 w 4561"/>
                  <a:gd name="T1" fmla="*/ 0 h 4561"/>
                  <a:gd name="T2" fmla="*/ 1 w 4561"/>
                  <a:gd name="T3" fmla="*/ 2286 h 4561"/>
                  <a:gd name="T4" fmla="*/ 2275 w 4561"/>
                  <a:gd name="T5" fmla="*/ 4560 h 4561"/>
                  <a:gd name="T6" fmla="*/ 4561 w 4561"/>
                  <a:gd name="T7" fmla="*/ 2286 h 4561"/>
                  <a:gd name="T8" fmla="*/ 2275 w 4561"/>
                  <a:gd name="T9" fmla="*/ 0 h 4561"/>
                </a:gdLst>
                <a:ahLst/>
                <a:cxnLst>
                  <a:cxn ang="0">
                    <a:pos x="T0" y="T1"/>
                  </a:cxn>
                  <a:cxn ang="0">
                    <a:pos x="T2" y="T3"/>
                  </a:cxn>
                  <a:cxn ang="0">
                    <a:pos x="T4" y="T5"/>
                  </a:cxn>
                  <a:cxn ang="0">
                    <a:pos x="T6" y="T7"/>
                  </a:cxn>
                  <a:cxn ang="0">
                    <a:pos x="T8" y="T9"/>
                  </a:cxn>
                </a:cxnLst>
                <a:rect l="0" t="0" r="r" b="b"/>
                <a:pathLst>
                  <a:path w="4561" h="4561" extrusionOk="0">
                    <a:moveTo>
                      <a:pt x="2275" y="0"/>
                    </a:moveTo>
                    <a:cubicBezTo>
                      <a:pt x="1025" y="0"/>
                      <a:pt x="1" y="1024"/>
                      <a:pt x="1" y="2286"/>
                    </a:cubicBezTo>
                    <a:cubicBezTo>
                      <a:pt x="1" y="3548"/>
                      <a:pt x="1025" y="4560"/>
                      <a:pt x="2275" y="4560"/>
                    </a:cubicBezTo>
                    <a:cubicBezTo>
                      <a:pt x="3537" y="4560"/>
                      <a:pt x="4561" y="3548"/>
                      <a:pt x="4561" y="2286"/>
                    </a:cubicBezTo>
                    <a:cubicBezTo>
                      <a:pt x="4561" y="1024"/>
                      <a:pt x="3537" y="0"/>
                      <a:pt x="2275" y="0"/>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60" name="Google Shape;1618;p34"/>
              <p:cNvSpPr txBox="1">
                <a:spLocks noChangeArrowheads="1"/>
              </p:cNvSpPr>
              <p:nvPr/>
            </p:nvSpPr>
            <p:spPr bwMode="auto">
              <a:xfrm>
                <a:off x="-3849" y="5182"/>
                <a:ext cx="29709" cy="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a:solidFill>
                      <a:srgbClr val="66FF66"/>
                    </a:solidFill>
                    <a:effectLst/>
                    <a:latin typeface="Times New Roman" panose="02020603050405020304" pitchFamily="18" charset="0"/>
                    <a:ea typeface="Fira Sans Extra Condensed"/>
                    <a:cs typeface="Sakkal Majalla" panose="02000000000000000000" pitchFamily="2" charset="-78"/>
                  </a:rPr>
                  <a:t>المقاطعة المادية للاتصال</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oogle Shape;1619;p34"/>
            <p:cNvGrpSpPr>
              <a:grpSpLocks/>
            </p:cNvGrpSpPr>
            <p:nvPr/>
          </p:nvGrpSpPr>
          <p:grpSpPr bwMode="auto">
            <a:xfrm>
              <a:off x="-1376" y="11083"/>
              <a:ext cx="36595" cy="8690"/>
              <a:chOff x="-2444" y="11083"/>
              <a:chExt cx="48795" cy="11587"/>
            </a:xfrm>
          </p:grpSpPr>
          <p:grpSp>
            <p:nvGrpSpPr>
              <p:cNvPr id="50" name="Google Shape;1620;p34"/>
              <p:cNvGrpSpPr>
                <a:grpSpLocks/>
              </p:cNvGrpSpPr>
              <p:nvPr/>
            </p:nvGrpSpPr>
            <p:grpSpPr bwMode="auto">
              <a:xfrm flipH="1">
                <a:off x="27249" y="11083"/>
                <a:ext cx="19102" cy="5452"/>
                <a:chOff x="27246" y="11083"/>
                <a:chExt cx="17385" cy="4962"/>
              </a:xfrm>
            </p:grpSpPr>
            <p:sp>
              <p:nvSpPr>
                <p:cNvPr id="54" name="Google Shape;1621;p34"/>
                <p:cNvSpPr>
                  <a:spLocks/>
                </p:cNvSpPr>
                <p:nvPr/>
              </p:nvSpPr>
              <p:spPr bwMode="auto">
                <a:xfrm rot="10800000">
                  <a:off x="27246" y="11083"/>
                  <a:ext cx="4962" cy="4962"/>
                </a:xfrm>
                <a:custGeom>
                  <a:avLst/>
                  <a:gdLst>
                    <a:gd name="T0" fmla="*/ 248100 w 496200"/>
                    <a:gd name="T1" fmla="*/ 0 h 496200"/>
                    <a:gd name="T2" fmla="*/ 496200 w 496200"/>
                    <a:gd name="T3" fmla="*/ 248100 h 496200"/>
                    <a:gd name="T4" fmla="*/ 0 60000 65536"/>
                    <a:gd name="T5" fmla="*/ 0 60000 65536"/>
                  </a:gdLst>
                  <a:ahLst/>
                  <a:cxnLst>
                    <a:cxn ang="T4">
                      <a:pos x="T0" y="T1"/>
                    </a:cxn>
                    <a:cxn ang="T5">
                      <a:pos x="T2" y="T3"/>
                    </a:cxn>
                  </a:cxnLst>
                  <a:rect l="0" t="0" r="r" b="b"/>
                  <a:pathLst>
                    <a:path w="496200" h="496200" stroke="0">
                      <a:moveTo>
                        <a:pt x="248100" y="0"/>
                      </a:moveTo>
                      <a:cubicBezTo>
                        <a:pt x="385122" y="0"/>
                        <a:pt x="496200" y="111078"/>
                        <a:pt x="496200" y="248100"/>
                      </a:cubicBezTo>
                      <a:lnTo>
                        <a:pt x="248100" y="248100"/>
                      </a:lnTo>
                      <a:lnTo>
                        <a:pt x="248100" y="0"/>
                      </a:lnTo>
                      <a:close/>
                    </a:path>
                    <a:path w="496200" h="496200" fill="none">
                      <a:moveTo>
                        <a:pt x="248100" y="0"/>
                      </a:moveTo>
                      <a:cubicBezTo>
                        <a:pt x="385122" y="0"/>
                        <a:pt x="496200" y="111078"/>
                        <a:pt x="496200" y="248100"/>
                      </a:cubicBezTo>
                    </a:path>
                  </a:pathLst>
                </a:custGeom>
                <a:noFill/>
                <a:ln w="28575">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2400"/>
                </a:p>
              </p:txBody>
            </p:sp>
            <p:cxnSp>
              <p:nvCxnSpPr>
                <p:cNvPr id="55" name="Google Shape;1622;p34"/>
                <p:cNvCxnSpPr>
                  <a:cxnSpLocks noChangeShapeType="1"/>
                </p:cNvCxnSpPr>
                <p:nvPr/>
              </p:nvCxnSpPr>
              <p:spPr bwMode="auto">
                <a:xfrm>
                  <a:off x="29727" y="16045"/>
                  <a:ext cx="14904"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56" name="Google Shape;1623;p34"/>
                <p:cNvCxnSpPr>
                  <a:cxnSpLocks noChangeShapeType="1"/>
                </p:cNvCxnSpPr>
                <p:nvPr/>
              </p:nvCxnSpPr>
              <p:spPr bwMode="auto">
                <a:xfrm rot="10800000">
                  <a:off x="27246" y="11524"/>
                  <a:ext cx="0" cy="20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sp>
            <p:nvSpPr>
              <p:cNvPr id="51" name="Google Shape;1624;p34"/>
              <p:cNvSpPr>
                <a:spLocks/>
              </p:cNvSpPr>
              <p:nvPr/>
            </p:nvSpPr>
            <p:spPr bwMode="auto">
              <a:xfrm>
                <a:off x="34594" y="13858"/>
                <a:ext cx="7909" cy="4572"/>
              </a:xfrm>
              <a:custGeom>
                <a:avLst/>
                <a:gdLst>
                  <a:gd name="T0" fmla="*/ 4216 w 31636"/>
                  <a:gd name="T1" fmla="*/ 0 h 18289"/>
                  <a:gd name="T2" fmla="*/ 1 w 31636"/>
                  <a:gd name="T3" fmla="*/ 5108 h 18289"/>
                  <a:gd name="T4" fmla="*/ 1 w 31636"/>
                  <a:gd name="T5" fmla="*/ 13180 h 18289"/>
                  <a:gd name="T6" fmla="*/ 4216 w 31636"/>
                  <a:gd name="T7" fmla="*/ 18288 h 18289"/>
                  <a:gd name="T8" fmla="*/ 27421 w 31636"/>
                  <a:gd name="T9" fmla="*/ 18288 h 18289"/>
                  <a:gd name="T10" fmla="*/ 31636 w 31636"/>
                  <a:gd name="T11" fmla="*/ 13180 h 18289"/>
                  <a:gd name="T12" fmla="*/ 31636 w 31636"/>
                  <a:gd name="T13" fmla="*/ 5108 h 18289"/>
                  <a:gd name="T14" fmla="*/ 27421 w 31636"/>
                  <a:gd name="T15" fmla="*/ 0 h 18289"/>
                  <a:gd name="T16" fmla="*/ 4216 w 31636"/>
                  <a:gd name="T17" fmla="*/ 0 h 18289"/>
                  <a:gd name="T18" fmla="*/ 0 w 31636"/>
                  <a:gd name="T19" fmla="*/ 0 h 18289"/>
                  <a:gd name="T20" fmla="*/ 31636 w 31636"/>
                  <a:gd name="T21" fmla="*/ 18289 h 18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31636" h="18289" extrusionOk="0">
                    <a:moveTo>
                      <a:pt x="4216" y="0"/>
                    </a:moveTo>
                    <a:cubicBezTo>
                      <a:pt x="1882" y="0"/>
                      <a:pt x="1" y="2286"/>
                      <a:pt x="1" y="5108"/>
                    </a:cubicBezTo>
                    <a:lnTo>
                      <a:pt x="1" y="13180"/>
                    </a:lnTo>
                    <a:cubicBezTo>
                      <a:pt x="1" y="16002"/>
                      <a:pt x="1882" y="18288"/>
                      <a:pt x="4216" y="18288"/>
                    </a:cubicBezTo>
                    <a:lnTo>
                      <a:pt x="27421" y="18288"/>
                    </a:lnTo>
                    <a:cubicBezTo>
                      <a:pt x="29754" y="18288"/>
                      <a:pt x="31636" y="16002"/>
                      <a:pt x="31636" y="13180"/>
                    </a:cubicBezTo>
                    <a:lnTo>
                      <a:pt x="31636" y="5108"/>
                    </a:lnTo>
                    <a:cubicBezTo>
                      <a:pt x="31636" y="2286"/>
                      <a:pt x="29754" y="0"/>
                      <a:pt x="27421" y="0"/>
                    </a:cubicBezTo>
                    <a:lnTo>
                      <a:pt x="4216" y="0"/>
                    </a:lnTo>
                    <a:close/>
                  </a:path>
                </a:pathLst>
              </a:custGeom>
              <a:solidFill>
                <a:srgbClr val="FCBD24"/>
              </a:solidFill>
              <a:ln w="12500">
                <a:solidFill>
                  <a:srgbClr val="000000"/>
                </a:solidFill>
                <a:miter lim="11906"/>
                <a:headEnd type="none" w="sm" len="sm"/>
                <a:tailEnd type="none" w="sm" len="sm"/>
              </a:ln>
            </p:spPr>
            <p:txBody>
              <a:bodyPr rot="0" vert="horz" wrap="square" lIns="68569" tIns="36000" rIns="68569" bIns="36000" anchor="ctr" anchorCtr="0" upright="1">
                <a:noAutofit/>
              </a:bodyPr>
              <a:lstStyle/>
              <a:p>
                <a:pPr algn="ctr">
                  <a:lnSpc>
                    <a:spcPct val="115000"/>
                  </a:lnSpc>
                  <a:spcAft>
                    <a:spcPts val="0"/>
                  </a:spcAft>
                </a:pPr>
                <a:r>
                  <a:rPr lang="en-US" sz="2800" dirty="0">
                    <a:solidFill>
                      <a:srgbClr val="FFFFFF"/>
                    </a:solidFill>
                    <a:latin typeface="Adobe Arabic" panose="02040503050201020203" pitchFamily="18" charset="-78"/>
                    <a:ea typeface="Calibri" panose="020F0502020204030204" pitchFamily="34" charset="0"/>
                    <a:cs typeface="Adobe Arabic" panose="02040503050201020203" pitchFamily="18" charset="-78"/>
                  </a:rPr>
                  <a:t>7</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2" name="Google Shape;1625;p34"/>
              <p:cNvSpPr>
                <a:spLocks/>
              </p:cNvSpPr>
              <p:nvPr/>
            </p:nvSpPr>
            <p:spPr bwMode="auto">
              <a:xfrm>
                <a:off x="26531" y="15834"/>
                <a:ext cx="1140" cy="1140"/>
              </a:xfrm>
              <a:custGeom>
                <a:avLst/>
                <a:gdLst>
                  <a:gd name="T0" fmla="*/ 2275 w 4561"/>
                  <a:gd name="T1" fmla="*/ 1 h 4561"/>
                  <a:gd name="T2" fmla="*/ 1 w 4561"/>
                  <a:gd name="T3" fmla="*/ 2287 h 4561"/>
                  <a:gd name="T4" fmla="*/ 2275 w 4561"/>
                  <a:gd name="T5" fmla="*/ 4561 h 4561"/>
                  <a:gd name="T6" fmla="*/ 4561 w 4561"/>
                  <a:gd name="T7" fmla="*/ 2287 h 4561"/>
                  <a:gd name="T8" fmla="*/ 2275 w 4561"/>
                  <a:gd name="T9" fmla="*/ 1 h 4561"/>
                </a:gdLst>
                <a:ahLst/>
                <a:cxnLst>
                  <a:cxn ang="0">
                    <a:pos x="T0" y="T1"/>
                  </a:cxn>
                  <a:cxn ang="0">
                    <a:pos x="T2" y="T3"/>
                  </a:cxn>
                  <a:cxn ang="0">
                    <a:pos x="T4" y="T5"/>
                  </a:cxn>
                  <a:cxn ang="0">
                    <a:pos x="T6" y="T7"/>
                  </a:cxn>
                  <a:cxn ang="0">
                    <a:pos x="T8" y="T9"/>
                  </a:cxn>
                </a:cxnLst>
                <a:rect l="0" t="0" r="r" b="b"/>
                <a:pathLst>
                  <a:path w="4561" h="4561" extrusionOk="0">
                    <a:moveTo>
                      <a:pt x="2275" y="1"/>
                    </a:moveTo>
                    <a:cubicBezTo>
                      <a:pt x="1025" y="1"/>
                      <a:pt x="1" y="1025"/>
                      <a:pt x="1" y="2287"/>
                    </a:cubicBezTo>
                    <a:cubicBezTo>
                      <a:pt x="1" y="3549"/>
                      <a:pt x="1025" y="4561"/>
                      <a:pt x="2275" y="4561"/>
                    </a:cubicBezTo>
                    <a:cubicBezTo>
                      <a:pt x="3537" y="4561"/>
                      <a:pt x="4561" y="3549"/>
                      <a:pt x="4561" y="2287"/>
                    </a:cubicBezTo>
                    <a:cubicBezTo>
                      <a:pt x="4561" y="1025"/>
                      <a:pt x="3537" y="1"/>
                      <a:pt x="2275"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3" name="Google Shape;1626;p34"/>
              <p:cNvSpPr txBox="1">
                <a:spLocks noChangeArrowheads="1"/>
              </p:cNvSpPr>
              <p:nvPr/>
            </p:nvSpPr>
            <p:spPr bwMode="auto">
              <a:xfrm>
                <a:off x="-2444" y="12784"/>
                <a:ext cx="28975" cy="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2400" b="1">
                    <a:solidFill>
                      <a:srgbClr val="FFC000"/>
                    </a:solidFill>
                    <a:effectLst/>
                    <a:latin typeface="Times New Roman" panose="02020603050405020304" pitchFamily="18" charset="0"/>
                    <a:ea typeface="Fira Sans Extra Condensed"/>
                    <a:cs typeface="Sakkal Majalla" panose="02000000000000000000" pitchFamily="2" charset="-78"/>
                  </a:rPr>
                  <a:t>الاختيار الخاطئ لوسيلة الاتصال</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9" name="TextBox 3"/>
            <p:cNvSpPr txBox="1">
              <a:spLocks noChangeArrowheads="1"/>
            </p:cNvSpPr>
            <p:nvPr/>
          </p:nvSpPr>
          <p:spPr bwMode="auto">
            <a:xfrm>
              <a:off x="37992" y="7901"/>
              <a:ext cx="10528" cy="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0"/>
                </a:spcAft>
              </a:pPr>
              <a:r>
                <a:rPr lang="ar-SY" sz="2000" b="1">
                  <a:solidFill>
                    <a:srgbClr val="000000"/>
                  </a:solidFill>
                  <a:effectLst/>
                  <a:latin typeface="Times New Roman" panose="02020603050405020304" pitchFamily="18" charset="0"/>
                  <a:ea typeface="Arial" panose="020B0604020202020204" pitchFamily="34" charset="0"/>
                  <a:cs typeface="Adobe Arabic" panose="02040503050201020203" pitchFamily="18" charset="-78"/>
                </a:rPr>
                <a:t>معوقات الاتصال</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865905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361542" y="2881488"/>
            <a:ext cx="6096000" cy="1083374"/>
          </a:xfrm>
          <a:prstGeom prst="rect">
            <a:avLst/>
          </a:prstGeom>
        </p:spPr>
        <p:txBody>
          <a:bodyPr>
            <a:spAutoFit/>
          </a:bodyPr>
          <a:lstStyle/>
          <a:p>
            <a:pPr algn="r" rtl="1">
              <a:lnSpc>
                <a:spcPct val="115000"/>
              </a:lnSpc>
              <a:spcAft>
                <a:spcPts val="0"/>
              </a:spcAft>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عزيزي المتدرب هل أنت ماهر في الاتصال بالآخرين</a:t>
            </a:r>
          </a:p>
          <a:p>
            <a:pPr algn="r" rtl="1">
              <a:lnSpc>
                <a:spcPct val="115000"/>
              </a:lnSpc>
              <a:spcAft>
                <a:spcPts val="0"/>
              </a:spcAft>
            </a:pPr>
            <a:r>
              <a:rPr lang="ar-SA" sz="280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راجع دليل المتدرب صفحة(42)</a:t>
            </a:r>
            <a:endParaRPr lang="en-US" sz="2400"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269497" y="1479176"/>
            <a:ext cx="2516228" cy="3980330"/>
          </a:xfrm>
          <a:prstGeom prst="rect">
            <a:avLst/>
          </a:prstGeom>
        </p:spPr>
      </p:pic>
    </p:spTree>
    <p:extLst>
      <p:ext uri="{BB962C8B-B14F-4D97-AF65-F5344CB8AC3E}">
        <p14:creationId xmlns:p14="http://schemas.microsoft.com/office/powerpoint/2010/main" val="27137958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25C16B27-4CA1-4013-81FF-07E3D7B05446}"/>
              </a:ext>
            </a:extLst>
          </p:cNvPr>
          <p:cNvSpPr>
            <a:spLocks noGrp="1"/>
          </p:cNvSpPr>
          <p:nvPr>
            <p:ph type="sldNum" sz="quarter" idx="12"/>
          </p:nvPr>
        </p:nvSpPr>
        <p:spPr>
          <a:xfrm>
            <a:off x="0" y="6250820"/>
            <a:ext cx="907186" cy="498470"/>
          </a:xfrm>
        </p:spPr>
        <p:txBody>
          <a:bodyPr/>
          <a:lstStyle/>
          <a:p>
            <a:fld id="{D57F1E4F-1CFF-5643-939E-217C01CDF565}" type="slidenum">
              <a:rPr lang="en-US" smtClean="0">
                <a:solidFill>
                  <a:srgbClr val="FF0000"/>
                </a:solidFill>
              </a:rPr>
              <a:pPr/>
              <a:t>38</a:t>
            </a:fld>
            <a:endParaRPr lang="en-US" dirty="0">
              <a:solidFill>
                <a:srgbClr val="FF0000"/>
              </a:solidFill>
            </a:endParaRPr>
          </a:p>
        </p:txBody>
      </p:sp>
      <p:sp>
        <p:nvSpPr>
          <p:cNvPr id="5" name="Rectangle 4">
            <a:extLst>
              <a:ext uri="{FF2B5EF4-FFF2-40B4-BE49-F238E27FC236}">
                <a16:creationId xmlns=""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 xmlns:a16="http://schemas.microsoft.com/office/drawing/2014/main" id="{C17DD8F9-E70F-4865-817A-A6952D9FB7EC}"/>
              </a:ext>
            </a:extLst>
          </p:cNvPr>
          <p:cNvSpPr txBox="1"/>
          <p:nvPr/>
        </p:nvSpPr>
        <p:spPr>
          <a:xfrm>
            <a:off x="3663346" y="2267531"/>
            <a:ext cx="4772025" cy="2585323"/>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نموذج الإسلام في التعامل مع المرؤوسين</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8" name="Picture 7">
            <a:extLst>
              <a:ext uri="{FF2B5EF4-FFF2-40B4-BE49-F238E27FC236}">
                <a16:creationId xmlns="" xmlns:a16="http://schemas.microsoft.com/office/drawing/2014/main" id="{89DDEFC6-E807-4435-9064-BBD2B0D3CA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5222" y="1028441"/>
            <a:ext cx="1554480" cy="1554480"/>
          </a:xfrm>
          <a:prstGeom prst="rect">
            <a:avLst/>
          </a:prstGeom>
        </p:spPr>
      </p:pic>
      <p:pic>
        <p:nvPicPr>
          <p:cNvPr id="9" name="Picture 8">
            <a:extLst>
              <a:ext uri="{FF2B5EF4-FFF2-40B4-BE49-F238E27FC236}">
                <a16:creationId xmlns="" xmlns:a16="http://schemas.microsoft.com/office/drawing/2014/main" id="{B7B9244E-1763-4104-97E3-9C9ACEE492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172" y="1095553"/>
            <a:ext cx="1554480" cy="1554480"/>
          </a:xfrm>
          <a:prstGeom prst="rect">
            <a:avLst/>
          </a:prstGeom>
        </p:spPr>
      </p:pic>
    </p:spTree>
    <p:extLst>
      <p:ext uri="{BB962C8B-B14F-4D97-AF65-F5344CB8AC3E}">
        <p14:creationId xmlns:p14="http://schemas.microsoft.com/office/powerpoint/2010/main" val="3278597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39</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المعايير الأخلاقية</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7" name="Group 7915"/>
          <p:cNvGrpSpPr>
            <a:grpSpLocks/>
          </p:cNvGrpSpPr>
          <p:nvPr/>
        </p:nvGrpSpPr>
        <p:grpSpPr bwMode="auto">
          <a:xfrm>
            <a:off x="3049248" y="1637867"/>
            <a:ext cx="6093502" cy="3841254"/>
            <a:chOff x="22077" y="3813"/>
            <a:chExt cx="34638" cy="24330"/>
          </a:xfrm>
        </p:grpSpPr>
        <p:grpSp>
          <p:nvGrpSpPr>
            <p:cNvPr id="10" name="Google Shape;993;p35"/>
            <p:cNvGrpSpPr>
              <a:grpSpLocks/>
            </p:cNvGrpSpPr>
            <p:nvPr/>
          </p:nvGrpSpPr>
          <p:grpSpPr bwMode="auto">
            <a:xfrm flipH="1">
              <a:off x="44681" y="3913"/>
              <a:ext cx="12034" cy="14855"/>
              <a:chOff x="-295" y="666"/>
              <a:chExt cx="20620" cy="25443"/>
            </a:xfrm>
          </p:grpSpPr>
          <p:sp>
            <p:nvSpPr>
              <p:cNvPr id="37" name="Google Shape;994;p35"/>
              <p:cNvSpPr>
                <a:spLocks/>
              </p:cNvSpPr>
              <p:nvPr/>
            </p:nvSpPr>
            <p:spPr bwMode="auto">
              <a:xfrm>
                <a:off x="9278" y="19902"/>
                <a:ext cx="5183" cy="5180"/>
              </a:xfrm>
              <a:custGeom>
                <a:avLst/>
                <a:gdLst>
                  <a:gd name="T0" fmla="*/ 2593 w 20730"/>
                  <a:gd name="T1" fmla="*/ 0 h 20718"/>
                  <a:gd name="T2" fmla="*/ 0 w 20730"/>
                  <a:gd name="T3" fmla="*/ 2590 h 20718"/>
                  <a:gd name="T4" fmla="*/ 2593 w 20730"/>
                  <a:gd name="T5" fmla="*/ 5180 h 20718"/>
                  <a:gd name="T6" fmla="*/ 5183 w 20730"/>
                  <a:gd name="T7" fmla="*/ 2590 h 20718"/>
                  <a:gd name="T8" fmla="*/ 2593 w 20730"/>
                  <a:gd name="T9" fmla="*/ 0 h 20718"/>
                  <a:gd name="T10" fmla="*/ 0 60000 65536"/>
                  <a:gd name="T11" fmla="*/ 0 60000 65536"/>
                  <a:gd name="T12" fmla="*/ 0 60000 65536"/>
                  <a:gd name="T13" fmla="*/ 0 60000 65536"/>
                  <a:gd name="T14" fmla="*/ 0 60000 65536"/>
                  <a:gd name="T15" fmla="*/ 0 w 20730"/>
                  <a:gd name="T16" fmla="*/ 0 h 20718"/>
                  <a:gd name="T17" fmla="*/ 20730 w 20730"/>
                  <a:gd name="T18" fmla="*/ 20718 h 20718"/>
                </a:gdLst>
                <a:ahLst/>
                <a:cxnLst>
                  <a:cxn ang="T10">
                    <a:pos x="T0" y="T1"/>
                  </a:cxn>
                  <a:cxn ang="T11">
                    <a:pos x="T2" y="T3"/>
                  </a:cxn>
                  <a:cxn ang="T12">
                    <a:pos x="T4" y="T5"/>
                  </a:cxn>
                  <a:cxn ang="T13">
                    <a:pos x="T6" y="T7"/>
                  </a:cxn>
                  <a:cxn ang="T14">
                    <a:pos x="T8" y="T9"/>
                  </a:cxn>
                </a:cxnLst>
                <a:rect l="T15" t="T16" r="T17" b="T18"/>
                <a:pathLst>
                  <a:path w="20730" h="20718" extrusionOk="0">
                    <a:moveTo>
                      <a:pt x="10371" y="1"/>
                    </a:moveTo>
                    <a:cubicBezTo>
                      <a:pt x="4644" y="1"/>
                      <a:pt x="0" y="4633"/>
                      <a:pt x="0" y="10359"/>
                    </a:cubicBezTo>
                    <a:cubicBezTo>
                      <a:pt x="0" y="16074"/>
                      <a:pt x="4644" y="20718"/>
                      <a:pt x="10371" y="20718"/>
                    </a:cubicBezTo>
                    <a:cubicBezTo>
                      <a:pt x="16086" y="20718"/>
                      <a:pt x="20729" y="16074"/>
                      <a:pt x="20729" y="10359"/>
                    </a:cubicBezTo>
                    <a:cubicBezTo>
                      <a:pt x="20729" y="4633"/>
                      <a:pt x="16086" y="1"/>
                      <a:pt x="10371" y="1"/>
                    </a:cubicBez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en-US"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01</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995;p35"/>
              <p:cNvSpPr>
                <a:spLocks/>
              </p:cNvSpPr>
              <p:nvPr/>
            </p:nvSpPr>
            <p:spPr bwMode="auto">
              <a:xfrm>
                <a:off x="7475" y="20042"/>
                <a:ext cx="3259" cy="6067"/>
              </a:xfrm>
              <a:custGeom>
                <a:avLst/>
                <a:gdLst>
                  <a:gd name="T0" fmla="*/ 3259 w 13038"/>
                  <a:gd name="T1" fmla="*/ 6067 h 24266"/>
                  <a:gd name="T2" fmla="*/ 1405 w 13038"/>
                  <a:gd name="T3" fmla="*/ 5079 h 24266"/>
                  <a:gd name="T4" fmla="*/ 1405 w 13038"/>
                  <a:gd name="T5" fmla="*/ 0 h 24266"/>
                  <a:gd name="T6" fmla="*/ 0 60000 65536"/>
                  <a:gd name="T7" fmla="*/ 0 60000 65536"/>
                  <a:gd name="T8" fmla="*/ 0 60000 65536"/>
                </a:gdLst>
                <a:ahLst/>
                <a:cxnLst>
                  <a:cxn ang="T6">
                    <a:pos x="T0" y="T1"/>
                  </a:cxn>
                  <a:cxn ang="T7">
                    <a:pos x="T2" y="T3"/>
                  </a:cxn>
                  <a:cxn ang="T8">
                    <a:pos x="T4" y="T5"/>
                  </a:cxn>
                </a:cxnLst>
                <a:rect l="0" t="0" r="r" b="b"/>
                <a:pathLst>
                  <a:path w="13038" h="24266" fill="none" extrusionOk="0">
                    <a:moveTo>
                      <a:pt x="13038" y="24265"/>
                    </a:moveTo>
                    <a:cubicBezTo>
                      <a:pt x="10311" y="23742"/>
                      <a:pt x="7716" y="22420"/>
                      <a:pt x="5620" y="20313"/>
                    </a:cubicBezTo>
                    <a:cubicBezTo>
                      <a:pt x="0" y="14705"/>
                      <a:pt x="0" y="5608"/>
                      <a:pt x="5620" y="1"/>
                    </a:cubicBezTo>
                  </a:path>
                </a:pathLst>
              </a:custGeom>
              <a:noFill/>
              <a:ln w="81550">
                <a:solidFill>
                  <a:srgbClr val="869FB2"/>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grpSp>
            <p:nvGrpSpPr>
              <p:cNvPr id="39" name="Google Shape;996;p35"/>
              <p:cNvGrpSpPr>
                <a:grpSpLocks/>
              </p:cNvGrpSpPr>
              <p:nvPr/>
            </p:nvGrpSpPr>
            <p:grpSpPr bwMode="auto">
              <a:xfrm flipH="1">
                <a:off x="2475" y="10759"/>
                <a:ext cx="17850" cy="13791"/>
                <a:chOff x="2557" y="10759"/>
                <a:chExt cx="17850" cy="13791"/>
              </a:xfrm>
            </p:grpSpPr>
            <p:sp>
              <p:nvSpPr>
                <p:cNvPr id="46" name="Google Shape;997;p35"/>
                <p:cNvSpPr>
                  <a:spLocks/>
                </p:cNvSpPr>
                <p:nvPr/>
              </p:nvSpPr>
              <p:spPr bwMode="auto">
                <a:xfrm>
                  <a:off x="3027" y="22655"/>
                  <a:ext cx="3670" cy="1262"/>
                </a:xfrm>
                <a:custGeom>
                  <a:avLst/>
                  <a:gdLst>
                    <a:gd name="T0" fmla="*/ 0 w 14681"/>
                    <a:gd name="T1" fmla="*/ 1262 h 5049"/>
                    <a:gd name="T2" fmla="*/ 2408 w 14681"/>
                    <a:gd name="T3" fmla="*/ 1262 h 5049"/>
                    <a:gd name="T4" fmla="*/ 3670 w 14681"/>
                    <a:gd name="T5" fmla="*/ 0 h 5049"/>
                    <a:gd name="T6" fmla="*/ 0 60000 65536"/>
                    <a:gd name="T7" fmla="*/ 0 60000 65536"/>
                    <a:gd name="T8" fmla="*/ 0 60000 65536"/>
                  </a:gdLst>
                  <a:ahLst/>
                  <a:cxnLst>
                    <a:cxn ang="T6">
                      <a:pos x="T0" y="T1"/>
                    </a:cxn>
                    <a:cxn ang="T7">
                      <a:pos x="T2" y="T3"/>
                    </a:cxn>
                    <a:cxn ang="T8">
                      <a:pos x="T4" y="T5"/>
                    </a:cxn>
                  </a:cxnLst>
                  <a:rect l="0" t="0" r="r" b="b"/>
                  <a:pathLst>
                    <a:path w="14681" h="5049" fill="none" extrusionOk="0">
                      <a:moveTo>
                        <a:pt x="0" y="5048"/>
                      </a:moveTo>
                      <a:lnTo>
                        <a:pt x="9632" y="5048"/>
                      </a:lnTo>
                      <a:cubicBezTo>
                        <a:pt x="12418" y="5048"/>
                        <a:pt x="14681" y="2786"/>
                        <a:pt x="14681" y="0"/>
                      </a:cubicBezTo>
                    </a:path>
                  </a:pathLst>
                </a:custGeom>
                <a:noFill/>
                <a:ln w="40774">
                  <a:solidFill>
                    <a:srgbClr val="4949E7"/>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sp>
              <p:nvSpPr>
                <p:cNvPr id="47" name="Google Shape;998;p35"/>
                <p:cNvSpPr>
                  <a:spLocks/>
                </p:cNvSpPr>
                <p:nvPr/>
              </p:nvSpPr>
              <p:spPr bwMode="auto">
                <a:xfrm>
                  <a:off x="6697" y="10759"/>
                  <a:ext cx="13710" cy="12043"/>
                </a:xfrm>
                <a:custGeom>
                  <a:avLst/>
                  <a:gdLst>
                    <a:gd name="T0" fmla="*/ 10239 w 54841"/>
                    <a:gd name="T1" fmla="*/ 11567 h 48174"/>
                    <a:gd name="T2" fmla="*/ 12451 w 54841"/>
                    <a:gd name="T3" fmla="*/ 11567 h 48174"/>
                    <a:gd name="T4" fmla="*/ 13710 w 54841"/>
                    <a:gd name="T5" fmla="*/ 10305 h 48174"/>
                    <a:gd name="T6" fmla="*/ 13710 w 54841"/>
                    <a:gd name="T7" fmla="*/ 3372 h 48174"/>
                    <a:gd name="T8" fmla="*/ 12451 w 54841"/>
                    <a:gd name="T9" fmla="*/ 2113 h 48174"/>
                    <a:gd name="T10" fmla="*/ 8617 w 54841"/>
                    <a:gd name="T11" fmla="*/ 2113 h 48174"/>
                    <a:gd name="T12" fmla="*/ 8206 w 54841"/>
                    <a:gd name="T13" fmla="*/ 1905 h 48174"/>
                    <a:gd name="T14" fmla="*/ 7269 w 54841"/>
                    <a:gd name="T15" fmla="*/ 280 h 48174"/>
                    <a:gd name="T16" fmla="*/ 6444 w 54841"/>
                    <a:gd name="T17" fmla="*/ 280 h 48174"/>
                    <a:gd name="T18" fmla="*/ 5507 w 54841"/>
                    <a:gd name="T19" fmla="*/ 1905 h 48174"/>
                    <a:gd name="T20" fmla="*/ 5093 w 54841"/>
                    <a:gd name="T21" fmla="*/ 2113 h 48174"/>
                    <a:gd name="T22" fmla="*/ 1262 w 54841"/>
                    <a:gd name="T23" fmla="*/ 2113 h 48174"/>
                    <a:gd name="T24" fmla="*/ 0 w 54841"/>
                    <a:gd name="T25" fmla="*/ 3372 h 48174"/>
                    <a:gd name="T26" fmla="*/ 0 w 54841"/>
                    <a:gd name="T27" fmla="*/ 12043 h 48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841" h="48174" fill="none" extrusionOk="0">
                      <a:moveTo>
                        <a:pt x="40958" y="46268"/>
                      </a:moveTo>
                      <a:lnTo>
                        <a:pt x="49805" y="46268"/>
                      </a:lnTo>
                      <a:cubicBezTo>
                        <a:pt x="52591" y="46268"/>
                        <a:pt x="54841" y="44006"/>
                        <a:pt x="54841" y="41220"/>
                      </a:cubicBezTo>
                      <a:lnTo>
                        <a:pt x="54841" y="13490"/>
                      </a:lnTo>
                      <a:cubicBezTo>
                        <a:pt x="54841" y="10704"/>
                        <a:pt x="52591" y="8454"/>
                        <a:pt x="49805" y="8454"/>
                      </a:cubicBezTo>
                      <a:lnTo>
                        <a:pt x="34469" y="8454"/>
                      </a:lnTo>
                      <a:cubicBezTo>
                        <a:pt x="33814" y="8454"/>
                        <a:pt x="33207" y="8145"/>
                        <a:pt x="32826" y="7621"/>
                      </a:cubicBezTo>
                      <a:lnTo>
                        <a:pt x="29076" y="1120"/>
                      </a:lnTo>
                      <a:cubicBezTo>
                        <a:pt x="28254" y="1"/>
                        <a:pt x="26587" y="1"/>
                        <a:pt x="25778" y="1120"/>
                      </a:cubicBezTo>
                      <a:lnTo>
                        <a:pt x="22027" y="7621"/>
                      </a:lnTo>
                      <a:cubicBezTo>
                        <a:pt x="21634" y="8145"/>
                        <a:pt x="21027" y="8454"/>
                        <a:pt x="20372" y="8454"/>
                      </a:cubicBezTo>
                      <a:lnTo>
                        <a:pt x="5049" y="8454"/>
                      </a:lnTo>
                      <a:cubicBezTo>
                        <a:pt x="2263" y="8454"/>
                        <a:pt x="1" y="10704"/>
                        <a:pt x="1" y="13490"/>
                      </a:cubicBezTo>
                      <a:lnTo>
                        <a:pt x="1" y="48173"/>
                      </a:lnTo>
                    </a:path>
                  </a:pathLst>
                </a:custGeom>
                <a:noFill/>
                <a:ln w="40774">
                  <a:solidFill>
                    <a:srgbClr val="4949E7"/>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sp>
              <p:nvSpPr>
                <p:cNvPr id="48" name="Google Shape;999;p35"/>
                <p:cNvSpPr>
                  <a:spLocks/>
                </p:cNvSpPr>
                <p:nvPr/>
              </p:nvSpPr>
              <p:spPr bwMode="auto">
                <a:xfrm>
                  <a:off x="2557" y="23249"/>
                  <a:ext cx="1102" cy="1301"/>
                </a:xfrm>
                <a:custGeom>
                  <a:avLst/>
                  <a:gdLst>
                    <a:gd name="T0" fmla="*/ 572 w 4406"/>
                    <a:gd name="T1" fmla="*/ 0 h 5204"/>
                    <a:gd name="T2" fmla="*/ 268 w 4406"/>
                    <a:gd name="T3" fmla="*/ 351 h 5204"/>
                    <a:gd name="T4" fmla="*/ 0 w 4406"/>
                    <a:gd name="T5" fmla="*/ 658 h 5204"/>
                    <a:gd name="T6" fmla="*/ 560 w 4406"/>
                    <a:gd name="T7" fmla="*/ 1301 h 5204"/>
                    <a:gd name="T8" fmla="*/ 1096 w 4406"/>
                    <a:gd name="T9" fmla="*/ 1301 h 5204"/>
                    <a:gd name="T10" fmla="*/ 533 w 4406"/>
                    <a:gd name="T11" fmla="*/ 658 h 5204"/>
                    <a:gd name="T12" fmla="*/ 1102 w 4406"/>
                    <a:gd name="T13" fmla="*/ 3 h 5204"/>
                    <a:gd name="T14" fmla="*/ 1099 w 4406"/>
                    <a:gd name="T15" fmla="*/ 0 h 5204"/>
                    <a:gd name="T16" fmla="*/ 572 w 4406"/>
                    <a:gd name="T17" fmla="*/ 0 h 5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06" h="5204" extrusionOk="0">
                      <a:moveTo>
                        <a:pt x="2287" y="0"/>
                      </a:moveTo>
                      <a:lnTo>
                        <a:pt x="1072" y="1405"/>
                      </a:lnTo>
                      <a:lnTo>
                        <a:pt x="1" y="2631"/>
                      </a:lnTo>
                      <a:lnTo>
                        <a:pt x="2239" y="5203"/>
                      </a:lnTo>
                      <a:lnTo>
                        <a:pt x="4382" y="5203"/>
                      </a:lnTo>
                      <a:lnTo>
                        <a:pt x="2132" y="2631"/>
                      </a:lnTo>
                      <a:lnTo>
                        <a:pt x="4406" y="12"/>
                      </a:lnTo>
                      <a:lnTo>
                        <a:pt x="4394" y="0"/>
                      </a:lnTo>
                      <a:lnTo>
                        <a:pt x="2287" y="0"/>
                      </a:ln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grpSp>
          <p:grpSp>
            <p:nvGrpSpPr>
              <p:cNvPr id="40" name="Google Shape;1000;p35"/>
              <p:cNvGrpSpPr>
                <a:grpSpLocks/>
              </p:cNvGrpSpPr>
              <p:nvPr/>
            </p:nvGrpSpPr>
            <p:grpSpPr bwMode="auto">
              <a:xfrm>
                <a:off x="9108" y="6298"/>
                <a:ext cx="446" cy="2634"/>
                <a:chOff x="9108" y="6298"/>
                <a:chExt cx="446" cy="2634"/>
              </a:xfrm>
            </p:grpSpPr>
            <p:sp>
              <p:nvSpPr>
                <p:cNvPr id="42" name="Google Shape;1001;p35"/>
                <p:cNvSpPr>
                  <a:spLocks/>
                </p:cNvSpPr>
                <p:nvPr/>
              </p:nvSpPr>
              <p:spPr bwMode="auto">
                <a:xfrm>
                  <a:off x="9108" y="8486"/>
                  <a:ext cx="446" cy="446"/>
                </a:xfrm>
                <a:custGeom>
                  <a:avLst/>
                  <a:gdLst>
                    <a:gd name="T0" fmla="*/ 223 w 1787"/>
                    <a:gd name="T1" fmla="*/ 0 h 1787"/>
                    <a:gd name="T2" fmla="*/ 0 w 1787"/>
                    <a:gd name="T3" fmla="*/ 223 h 1787"/>
                    <a:gd name="T4" fmla="*/ 223 w 1787"/>
                    <a:gd name="T5" fmla="*/ 446 h 1787"/>
                    <a:gd name="T6" fmla="*/ 446 w 1787"/>
                    <a:gd name="T7" fmla="*/ 223 h 1787"/>
                    <a:gd name="T8" fmla="*/ 223 w 1787"/>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43" name="Google Shape;1002;p35"/>
                <p:cNvSpPr>
                  <a:spLocks/>
                </p:cNvSpPr>
                <p:nvPr/>
              </p:nvSpPr>
              <p:spPr bwMode="auto">
                <a:xfrm>
                  <a:off x="9108" y="7724"/>
                  <a:ext cx="446" cy="443"/>
                </a:xfrm>
                <a:custGeom>
                  <a:avLst/>
                  <a:gdLst>
                    <a:gd name="T0" fmla="*/ 223 w 1787"/>
                    <a:gd name="T1" fmla="*/ 0 h 1775"/>
                    <a:gd name="T2" fmla="*/ 0 w 1787"/>
                    <a:gd name="T3" fmla="*/ 223 h 1775"/>
                    <a:gd name="T4" fmla="*/ 223 w 1787"/>
                    <a:gd name="T5" fmla="*/ 443 h 1775"/>
                    <a:gd name="T6" fmla="*/ 446 w 1787"/>
                    <a:gd name="T7" fmla="*/ 223 h 1775"/>
                    <a:gd name="T8" fmla="*/ 223 w 1787"/>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44" name="Google Shape;1003;p35"/>
                <p:cNvSpPr>
                  <a:spLocks/>
                </p:cNvSpPr>
                <p:nvPr/>
              </p:nvSpPr>
              <p:spPr bwMode="auto">
                <a:xfrm>
                  <a:off x="9108" y="6962"/>
                  <a:ext cx="446" cy="443"/>
                </a:xfrm>
                <a:custGeom>
                  <a:avLst/>
                  <a:gdLst>
                    <a:gd name="T0" fmla="*/ 223 w 1787"/>
                    <a:gd name="T1" fmla="*/ 0 h 1775"/>
                    <a:gd name="T2" fmla="*/ 0 w 1787"/>
                    <a:gd name="T3" fmla="*/ 223 h 1775"/>
                    <a:gd name="T4" fmla="*/ 223 w 1787"/>
                    <a:gd name="T5" fmla="*/ 443 h 1775"/>
                    <a:gd name="T6" fmla="*/ 446 w 1787"/>
                    <a:gd name="T7" fmla="*/ 223 h 1775"/>
                    <a:gd name="T8" fmla="*/ 223 w 1787"/>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45" name="Google Shape;1004;p35"/>
                <p:cNvSpPr>
                  <a:spLocks/>
                </p:cNvSpPr>
                <p:nvPr/>
              </p:nvSpPr>
              <p:spPr bwMode="auto">
                <a:xfrm>
                  <a:off x="9108" y="6298"/>
                  <a:ext cx="446" cy="444"/>
                </a:xfrm>
                <a:custGeom>
                  <a:avLst/>
                  <a:gdLst>
                    <a:gd name="T0" fmla="*/ 223 w 1787"/>
                    <a:gd name="T1" fmla="*/ 0 h 1775"/>
                    <a:gd name="T2" fmla="*/ 0 w 1787"/>
                    <a:gd name="T3" fmla="*/ 224 h 1775"/>
                    <a:gd name="T4" fmla="*/ 223 w 1787"/>
                    <a:gd name="T5" fmla="*/ 444 h 1775"/>
                    <a:gd name="T6" fmla="*/ 446 w 1787"/>
                    <a:gd name="T7" fmla="*/ 224 h 1775"/>
                    <a:gd name="T8" fmla="*/ 223 w 1787"/>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grpSp>
          <p:sp>
            <p:nvSpPr>
              <p:cNvPr id="41" name="Google Shape;1006;p35"/>
              <p:cNvSpPr txBox="1">
                <a:spLocks noChangeArrowheads="1"/>
              </p:cNvSpPr>
              <p:nvPr/>
            </p:nvSpPr>
            <p:spPr bwMode="auto">
              <a:xfrm>
                <a:off x="-295" y="666"/>
                <a:ext cx="19583" cy="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A" sz="3200" b="1">
                    <a:solidFill>
                      <a:srgbClr val="000000"/>
                    </a:solidFill>
                    <a:effectLst/>
                    <a:latin typeface="Times New Roman" panose="02020603050405020304" pitchFamily="18" charset="0"/>
                    <a:ea typeface="Roboto"/>
                    <a:cs typeface="Adobe Arabic" panose="02040503050201020203" pitchFamily="18" charset="-78"/>
                  </a:rPr>
                  <a:t>العمل عبادة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oogle Shape;979;p35"/>
            <p:cNvGrpSpPr>
              <a:grpSpLocks/>
            </p:cNvGrpSpPr>
            <p:nvPr/>
          </p:nvGrpSpPr>
          <p:grpSpPr bwMode="auto">
            <a:xfrm flipH="1">
              <a:off x="31113" y="8484"/>
              <a:ext cx="18595" cy="19659"/>
              <a:chOff x="-6277" y="285"/>
              <a:chExt cx="34054" cy="27970"/>
            </a:xfrm>
          </p:grpSpPr>
          <p:sp>
            <p:nvSpPr>
              <p:cNvPr id="25" name="Google Shape;980;p35"/>
              <p:cNvSpPr>
                <a:spLocks/>
              </p:cNvSpPr>
              <p:nvPr/>
            </p:nvSpPr>
            <p:spPr bwMode="auto">
              <a:xfrm>
                <a:off x="8547" y="285"/>
                <a:ext cx="5535" cy="4302"/>
              </a:xfrm>
              <a:custGeom>
                <a:avLst/>
                <a:gdLst>
                  <a:gd name="T0" fmla="*/ 2768 w 20718"/>
                  <a:gd name="T1" fmla="*/ 0 h 20730"/>
                  <a:gd name="T2" fmla="*/ 0 w 20718"/>
                  <a:gd name="T3" fmla="*/ 2152 h 20730"/>
                  <a:gd name="T4" fmla="*/ 2768 w 20718"/>
                  <a:gd name="T5" fmla="*/ 4302 h 20730"/>
                  <a:gd name="T6" fmla="*/ 5535 w 20718"/>
                  <a:gd name="T7" fmla="*/ 2152 h 20730"/>
                  <a:gd name="T8" fmla="*/ 2768 w 20718"/>
                  <a:gd name="T9" fmla="*/ 0 h 20730"/>
                  <a:gd name="T10" fmla="*/ 0 60000 65536"/>
                  <a:gd name="T11" fmla="*/ 0 60000 65536"/>
                  <a:gd name="T12" fmla="*/ 0 60000 65536"/>
                  <a:gd name="T13" fmla="*/ 0 60000 65536"/>
                  <a:gd name="T14" fmla="*/ 0 60000 65536"/>
                  <a:gd name="T15" fmla="*/ 0 w 20718"/>
                  <a:gd name="T16" fmla="*/ 0 h 20730"/>
                  <a:gd name="T17" fmla="*/ 20718 w 20718"/>
                  <a:gd name="T18" fmla="*/ 20730 h 20730"/>
                </a:gdLst>
                <a:ahLst/>
                <a:cxnLst>
                  <a:cxn ang="T10">
                    <a:pos x="T0" y="T1"/>
                  </a:cxn>
                  <a:cxn ang="T11">
                    <a:pos x="T2" y="T3"/>
                  </a:cxn>
                  <a:cxn ang="T12">
                    <a:pos x="T4" y="T5"/>
                  </a:cxn>
                  <a:cxn ang="T13">
                    <a:pos x="T6" y="T7"/>
                  </a:cxn>
                  <a:cxn ang="T14">
                    <a:pos x="T8" y="T9"/>
                  </a:cxn>
                </a:cxnLst>
                <a:rect l="T15" t="T16" r="T17" b="T18"/>
                <a:pathLst>
                  <a:path w="20718" h="20730" extrusionOk="0">
                    <a:moveTo>
                      <a:pt x="10359" y="1"/>
                    </a:moveTo>
                    <a:cubicBezTo>
                      <a:pt x="4632" y="1"/>
                      <a:pt x="1" y="4644"/>
                      <a:pt x="1" y="10371"/>
                    </a:cubicBezTo>
                    <a:cubicBezTo>
                      <a:pt x="1" y="16086"/>
                      <a:pt x="4632" y="20730"/>
                      <a:pt x="10359" y="20730"/>
                    </a:cubicBezTo>
                    <a:cubicBezTo>
                      <a:pt x="16086" y="20730"/>
                      <a:pt x="20718" y="16086"/>
                      <a:pt x="20718" y="10371"/>
                    </a:cubicBezTo>
                    <a:cubicBezTo>
                      <a:pt x="20718" y="4644"/>
                      <a:pt x="16086" y="1"/>
                      <a:pt x="10359" y="1"/>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en-US" sz="240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981;p35"/>
              <p:cNvSpPr>
                <a:spLocks/>
              </p:cNvSpPr>
              <p:nvPr/>
            </p:nvSpPr>
            <p:spPr bwMode="auto">
              <a:xfrm>
                <a:off x="11961" y="583"/>
                <a:ext cx="3492" cy="5019"/>
              </a:xfrm>
              <a:custGeom>
                <a:avLst/>
                <a:gdLst>
                  <a:gd name="T0" fmla="*/ 2896 w 14371"/>
                  <a:gd name="T1" fmla="*/ 0 h 22397"/>
                  <a:gd name="T2" fmla="*/ 3492 w 14371"/>
                  <a:gd name="T3" fmla="*/ 1801 h 22397"/>
                  <a:gd name="T4" fmla="*/ 0 w 14371"/>
                  <a:gd name="T5" fmla="*/ 5019 h 22397"/>
                  <a:gd name="T6" fmla="*/ 0 60000 65536"/>
                  <a:gd name="T7" fmla="*/ 0 60000 65536"/>
                  <a:gd name="T8" fmla="*/ 0 60000 65536"/>
                </a:gdLst>
                <a:ahLst/>
                <a:cxnLst>
                  <a:cxn ang="T6">
                    <a:pos x="T0" y="T1"/>
                  </a:cxn>
                  <a:cxn ang="T7">
                    <a:pos x="T2" y="T3"/>
                  </a:cxn>
                  <a:cxn ang="T8">
                    <a:pos x="T4" y="T5"/>
                  </a:cxn>
                </a:cxnLst>
                <a:rect l="0" t="0" r="r" b="b"/>
                <a:pathLst>
                  <a:path w="14371" h="22397" fill="none" extrusionOk="0">
                    <a:moveTo>
                      <a:pt x="11918" y="1"/>
                    </a:moveTo>
                    <a:cubicBezTo>
                      <a:pt x="13466" y="2298"/>
                      <a:pt x="14371" y="5061"/>
                      <a:pt x="14371" y="8037"/>
                    </a:cubicBezTo>
                    <a:cubicBezTo>
                      <a:pt x="14371" y="15967"/>
                      <a:pt x="7930" y="22396"/>
                      <a:pt x="0" y="22396"/>
                    </a:cubicBezTo>
                  </a:path>
                </a:pathLst>
              </a:custGeom>
              <a:noFill/>
              <a:ln w="81550">
                <a:solidFill>
                  <a:srgbClr val="869FB2"/>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grpSp>
            <p:nvGrpSpPr>
              <p:cNvPr id="27" name="Google Shape;982;p35"/>
              <p:cNvGrpSpPr>
                <a:grpSpLocks/>
              </p:cNvGrpSpPr>
              <p:nvPr/>
            </p:nvGrpSpPr>
            <p:grpSpPr bwMode="auto">
              <a:xfrm>
                <a:off x="2962" y="1624"/>
                <a:ext cx="19039" cy="11611"/>
                <a:chOff x="2962" y="1624"/>
                <a:chExt cx="19039" cy="11611"/>
              </a:xfrm>
            </p:grpSpPr>
            <p:sp>
              <p:nvSpPr>
                <p:cNvPr id="34" name="Google Shape;983;p35"/>
                <p:cNvSpPr>
                  <a:spLocks/>
                </p:cNvSpPr>
                <p:nvPr/>
              </p:nvSpPr>
              <p:spPr bwMode="auto">
                <a:xfrm>
                  <a:off x="17583" y="2273"/>
                  <a:ext cx="3954" cy="1075"/>
                </a:xfrm>
                <a:custGeom>
                  <a:avLst/>
                  <a:gdLst>
                    <a:gd name="T0" fmla="*/ 3954 w 14681"/>
                    <a:gd name="T1" fmla="*/ 0 h 5049"/>
                    <a:gd name="T2" fmla="*/ 1357 w 14681"/>
                    <a:gd name="T3" fmla="*/ 0 h 5049"/>
                    <a:gd name="T4" fmla="*/ 0 w 14681"/>
                    <a:gd name="T5" fmla="*/ 1075 h 5049"/>
                    <a:gd name="T6" fmla="*/ 0 60000 65536"/>
                    <a:gd name="T7" fmla="*/ 0 60000 65536"/>
                    <a:gd name="T8" fmla="*/ 0 60000 65536"/>
                  </a:gdLst>
                  <a:ahLst/>
                  <a:cxnLst>
                    <a:cxn ang="T6">
                      <a:pos x="T0" y="T1"/>
                    </a:cxn>
                    <a:cxn ang="T7">
                      <a:pos x="T2" y="T3"/>
                    </a:cxn>
                    <a:cxn ang="T8">
                      <a:pos x="T4" y="T5"/>
                    </a:cxn>
                  </a:cxnLst>
                  <a:rect l="0" t="0" r="r" b="b"/>
                  <a:pathLst>
                    <a:path w="14681" h="5049" fill="none" extrusionOk="0">
                      <a:moveTo>
                        <a:pt x="14681" y="0"/>
                      </a:moveTo>
                      <a:lnTo>
                        <a:pt x="5037" y="0"/>
                      </a:lnTo>
                      <a:cubicBezTo>
                        <a:pt x="2262" y="0"/>
                        <a:pt x="0" y="2262"/>
                        <a:pt x="0" y="5048"/>
                      </a:cubicBezTo>
                    </a:path>
                  </a:pathLst>
                </a:custGeom>
                <a:noFill/>
                <a:ln w="40774">
                  <a:solidFill>
                    <a:srgbClr val="FCBD24"/>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sp>
              <p:nvSpPr>
                <p:cNvPr id="35" name="Google Shape;984;p35"/>
                <p:cNvSpPr>
                  <a:spLocks/>
                </p:cNvSpPr>
                <p:nvPr/>
              </p:nvSpPr>
              <p:spPr bwMode="auto">
                <a:xfrm>
                  <a:off x="2962" y="3249"/>
                  <a:ext cx="14629" cy="9986"/>
                </a:xfrm>
                <a:custGeom>
                  <a:avLst/>
                  <a:gdLst>
                    <a:gd name="T0" fmla="*/ 3703 w 54841"/>
                    <a:gd name="T1" fmla="*/ 395 h 48161"/>
                    <a:gd name="T2" fmla="*/ 1343 w 54841"/>
                    <a:gd name="T3" fmla="*/ 395 h 48161"/>
                    <a:gd name="T4" fmla="*/ 0 w 54841"/>
                    <a:gd name="T5" fmla="*/ 1442 h 48161"/>
                    <a:gd name="T6" fmla="*/ 0 w 54841"/>
                    <a:gd name="T7" fmla="*/ 7189 h 48161"/>
                    <a:gd name="T8" fmla="*/ 1343 w 54841"/>
                    <a:gd name="T9" fmla="*/ 8236 h 48161"/>
                    <a:gd name="T10" fmla="*/ 5434 w 54841"/>
                    <a:gd name="T11" fmla="*/ 8236 h 48161"/>
                    <a:gd name="T12" fmla="*/ 5873 w 54841"/>
                    <a:gd name="T13" fmla="*/ 8409 h 48161"/>
                    <a:gd name="T14" fmla="*/ 6873 w 54841"/>
                    <a:gd name="T15" fmla="*/ 9756 h 48161"/>
                    <a:gd name="T16" fmla="*/ 7753 w 54841"/>
                    <a:gd name="T17" fmla="*/ 9756 h 48161"/>
                    <a:gd name="T18" fmla="*/ 8753 w 54841"/>
                    <a:gd name="T19" fmla="*/ 8409 h 48161"/>
                    <a:gd name="T20" fmla="*/ 9195 w 54841"/>
                    <a:gd name="T21" fmla="*/ 8236 h 48161"/>
                    <a:gd name="T22" fmla="*/ 13282 w 54841"/>
                    <a:gd name="T23" fmla="*/ 8236 h 48161"/>
                    <a:gd name="T24" fmla="*/ 14629 w 54841"/>
                    <a:gd name="T25" fmla="*/ 7189 h 48161"/>
                    <a:gd name="T26" fmla="*/ 14629 w 54841"/>
                    <a:gd name="T27" fmla="*/ 0 h 481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841" h="48161" fill="none" extrusionOk="0">
                      <a:moveTo>
                        <a:pt x="13883" y="1905"/>
                      </a:moveTo>
                      <a:lnTo>
                        <a:pt x="5036" y="1905"/>
                      </a:lnTo>
                      <a:cubicBezTo>
                        <a:pt x="2250" y="1905"/>
                        <a:pt x="0" y="4167"/>
                        <a:pt x="0" y="6954"/>
                      </a:cubicBezTo>
                      <a:lnTo>
                        <a:pt x="0" y="34671"/>
                      </a:lnTo>
                      <a:cubicBezTo>
                        <a:pt x="0" y="37457"/>
                        <a:pt x="2250" y="39719"/>
                        <a:pt x="5036" y="39719"/>
                      </a:cubicBezTo>
                      <a:lnTo>
                        <a:pt x="20372" y="39719"/>
                      </a:lnTo>
                      <a:cubicBezTo>
                        <a:pt x="21027" y="39719"/>
                        <a:pt x="21634" y="40029"/>
                        <a:pt x="22015" y="40553"/>
                      </a:cubicBezTo>
                      <a:lnTo>
                        <a:pt x="25765" y="47054"/>
                      </a:lnTo>
                      <a:cubicBezTo>
                        <a:pt x="26587" y="48161"/>
                        <a:pt x="28254" y="48161"/>
                        <a:pt x="29063" y="47054"/>
                      </a:cubicBezTo>
                      <a:lnTo>
                        <a:pt x="32814" y="40553"/>
                      </a:lnTo>
                      <a:cubicBezTo>
                        <a:pt x="33207" y="40029"/>
                        <a:pt x="33814" y="39719"/>
                        <a:pt x="34469" y="39719"/>
                      </a:cubicBezTo>
                      <a:lnTo>
                        <a:pt x="49792" y="39719"/>
                      </a:lnTo>
                      <a:cubicBezTo>
                        <a:pt x="52578" y="39719"/>
                        <a:pt x="54840" y="37457"/>
                        <a:pt x="54840" y="34671"/>
                      </a:cubicBezTo>
                      <a:lnTo>
                        <a:pt x="54840" y="0"/>
                      </a:lnTo>
                    </a:path>
                  </a:pathLst>
                </a:custGeom>
                <a:noFill/>
                <a:ln w="40774">
                  <a:solidFill>
                    <a:srgbClr val="FCBD24"/>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sp>
              <p:nvSpPr>
                <p:cNvPr id="36" name="Google Shape;985;p35"/>
                <p:cNvSpPr>
                  <a:spLocks/>
                </p:cNvSpPr>
                <p:nvPr/>
              </p:nvSpPr>
              <p:spPr bwMode="auto">
                <a:xfrm>
                  <a:off x="20899" y="1624"/>
                  <a:ext cx="1102" cy="1298"/>
                </a:xfrm>
                <a:custGeom>
                  <a:avLst/>
                  <a:gdLst>
                    <a:gd name="T0" fmla="*/ 6 w 4406"/>
                    <a:gd name="T1" fmla="*/ 0 h 5192"/>
                    <a:gd name="T2" fmla="*/ 569 w 4406"/>
                    <a:gd name="T3" fmla="*/ 643 h 5192"/>
                    <a:gd name="T4" fmla="*/ 0 w 4406"/>
                    <a:gd name="T5" fmla="*/ 1295 h 5192"/>
                    <a:gd name="T6" fmla="*/ 3 w 4406"/>
                    <a:gd name="T7" fmla="*/ 1298 h 5192"/>
                    <a:gd name="T8" fmla="*/ 530 w 4406"/>
                    <a:gd name="T9" fmla="*/ 1298 h 5192"/>
                    <a:gd name="T10" fmla="*/ 834 w 4406"/>
                    <a:gd name="T11" fmla="*/ 950 h 5192"/>
                    <a:gd name="T12" fmla="*/ 1102 w 4406"/>
                    <a:gd name="T13" fmla="*/ 643 h 5192"/>
                    <a:gd name="T14" fmla="*/ 542 w 4406"/>
                    <a:gd name="T15" fmla="*/ 0 h 5192"/>
                    <a:gd name="T16" fmla="*/ 6 w 4406"/>
                    <a:gd name="T17" fmla="*/ 0 h 51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06" h="5192" extrusionOk="0">
                      <a:moveTo>
                        <a:pt x="24" y="0"/>
                      </a:moveTo>
                      <a:lnTo>
                        <a:pt x="2274" y="2572"/>
                      </a:lnTo>
                      <a:lnTo>
                        <a:pt x="0" y="5180"/>
                      </a:lnTo>
                      <a:lnTo>
                        <a:pt x="12" y="5192"/>
                      </a:lnTo>
                      <a:lnTo>
                        <a:pt x="2119" y="5192"/>
                      </a:lnTo>
                      <a:lnTo>
                        <a:pt x="3334" y="3799"/>
                      </a:lnTo>
                      <a:lnTo>
                        <a:pt x="4405" y="2572"/>
                      </a:lnTo>
                      <a:lnTo>
                        <a:pt x="2167" y="0"/>
                      </a:lnTo>
                      <a:lnTo>
                        <a:pt x="24" y="0"/>
                      </a:ln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grpSp>
          <p:grpSp>
            <p:nvGrpSpPr>
              <p:cNvPr id="28" name="Google Shape;986;p35"/>
              <p:cNvGrpSpPr>
                <a:grpSpLocks/>
              </p:cNvGrpSpPr>
              <p:nvPr/>
            </p:nvGrpSpPr>
            <p:grpSpPr bwMode="auto">
              <a:xfrm>
                <a:off x="10514" y="17121"/>
                <a:ext cx="445" cy="2635"/>
                <a:chOff x="10514" y="17128"/>
                <a:chExt cx="444" cy="2635"/>
              </a:xfrm>
            </p:grpSpPr>
            <p:sp>
              <p:nvSpPr>
                <p:cNvPr id="30" name="Google Shape;987;p35"/>
                <p:cNvSpPr>
                  <a:spLocks/>
                </p:cNvSpPr>
                <p:nvPr/>
              </p:nvSpPr>
              <p:spPr bwMode="auto">
                <a:xfrm>
                  <a:off x="10514" y="17128"/>
                  <a:ext cx="444" cy="444"/>
                </a:xfrm>
                <a:custGeom>
                  <a:avLst/>
                  <a:gdLst>
                    <a:gd name="T0" fmla="*/ 223 w 1775"/>
                    <a:gd name="T1" fmla="*/ 0 h 1775"/>
                    <a:gd name="T2" fmla="*/ 0 w 1775"/>
                    <a:gd name="T3" fmla="*/ 224 h 1775"/>
                    <a:gd name="T4" fmla="*/ 223 w 1775"/>
                    <a:gd name="T5" fmla="*/ 444 h 1775"/>
                    <a:gd name="T6" fmla="*/ 444 w 1775"/>
                    <a:gd name="T7" fmla="*/ 224 h 1775"/>
                    <a:gd name="T8" fmla="*/ 223 w 1775"/>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5" h="1775" extrusionOk="0">
                      <a:moveTo>
                        <a:pt x="893" y="1"/>
                      </a:moveTo>
                      <a:cubicBezTo>
                        <a:pt x="405" y="1"/>
                        <a:pt x="0" y="394"/>
                        <a:pt x="0" y="894"/>
                      </a:cubicBezTo>
                      <a:cubicBezTo>
                        <a:pt x="0" y="1382"/>
                        <a:pt x="405" y="1775"/>
                        <a:pt x="893" y="1775"/>
                      </a:cubicBezTo>
                      <a:cubicBezTo>
                        <a:pt x="1381" y="1775"/>
                        <a:pt x="1774" y="1382"/>
                        <a:pt x="1774" y="894"/>
                      </a:cubicBezTo>
                      <a:cubicBezTo>
                        <a:pt x="1774" y="394"/>
                        <a:pt x="1381" y="1"/>
                        <a:pt x="893"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31" name="Google Shape;988;p35"/>
                <p:cNvSpPr>
                  <a:spLocks/>
                </p:cNvSpPr>
                <p:nvPr/>
              </p:nvSpPr>
              <p:spPr bwMode="auto">
                <a:xfrm>
                  <a:off x="10514" y="17890"/>
                  <a:ext cx="444" cy="447"/>
                </a:xfrm>
                <a:custGeom>
                  <a:avLst/>
                  <a:gdLst>
                    <a:gd name="T0" fmla="*/ 223 w 1775"/>
                    <a:gd name="T1" fmla="*/ 0 h 1787"/>
                    <a:gd name="T2" fmla="*/ 0 w 1775"/>
                    <a:gd name="T3" fmla="*/ 224 h 1787"/>
                    <a:gd name="T4" fmla="*/ 223 w 1775"/>
                    <a:gd name="T5" fmla="*/ 447 h 1787"/>
                    <a:gd name="T6" fmla="*/ 444 w 1775"/>
                    <a:gd name="T7" fmla="*/ 224 h 1787"/>
                    <a:gd name="T8" fmla="*/ 223 w 1775"/>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32" name="Google Shape;989;p35"/>
                <p:cNvSpPr>
                  <a:spLocks/>
                </p:cNvSpPr>
                <p:nvPr/>
              </p:nvSpPr>
              <p:spPr bwMode="auto">
                <a:xfrm>
                  <a:off x="10514" y="18652"/>
                  <a:ext cx="444" cy="447"/>
                </a:xfrm>
                <a:custGeom>
                  <a:avLst/>
                  <a:gdLst>
                    <a:gd name="T0" fmla="*/ 223 w 1775"/>
                    <a:gd name="T1" fmla="*/ 0 h 1787"/>
                    <a:gd name="T2" fmla="*/ 0 w 1775"/>
                    <a:gd name="T3" fmla="*/ 224 h 1787"/>
                    <a:gd name="T4" fmla="*/ 223 w 1775"/>
                    <a:gd name="T5" fmla="*/ 447 h 1787"/>
                    <a:gd name="T6" fmla="*/ 444 w 1775"/>
                    <a:gd name="T7" fmla="*/ 224 h 1787"/>
                    <a:gd name="T8" fmla="*/ 223 w 1775"/>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33" name="Google Shape;990;p35"/>
                <p:cNvSpPr>
                  <a:spLocks/>
                </p:cNvSpPr>
                <p:nvPr/>
              </p:nvSpPr>
              <p:spPr bwMode="auto">
                <a:xfrm>
                  <a:off x="10514" y="19316"/>
                  <a:ext cx="444" cy="447"/>
                </a:xfrm>
                <a:custGeom>
                  <a:avLst/>
                  <a:gdLst>
                    <a:gd name="T0" fmla="*/ 223 w 1775"/>
                    <a:gd name="T1" fmla="*/ 0 h 1787"/>
                    <a:gd name="T2" fmla="*/ 0 w 1775"/>
                    <a:gd name="T3" fmla="*/ 224 h 1787"/>
                    <a:gd name="T4" fmla="*/ 223 w 1775"/>
                    <a:gd name="T5" fmla="*/ 447 h 1787"/>
                    <a:gd name="T6" fmla="*/ 444 w 1775"/>
                    <a:gd name="T7" fmla="*/ 224 h 1787"/>
                    <a:gd name="T8" fmla="*/ 223 w 1775"/>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grpSp>
          <p:sp>
            <p:nvSpPr>
              <p:cNvPr id="29" name="Google Shape;992;p35"/>
              <p:cNvSpPr txBox="1">
                <a:spLocks noChangeArrowheads="1"/>
              </p:cNvSpPr>
              <p:nvPr/>
            </p:nvSpPr>
            <p:spPr bwMode="auto">
              <a:xfrm>
                <a:off x="-6277" y="19764"/>
                <a:ext cx="34054" cy="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A" sz="32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الإخلاص والإتقان في العمل</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oogle Shape;993;p35"/>
            <p:cNvGrpSpPr>
              <a:grpSpLocks/>
            </p:cNvGrpSpPr>
            <p:nvPr/>
          </p:nvGrpSpPr>
          <p:grpSpPr bwMode="auto">
            <a:xfrm flipH="1">
              <a:off x="22077" y="3813"/>
              <a:ext cx="16300" cy="15002"/>
              <a:chOff x="-4663" y="400"/>
              <a:chExt cx="27946" cy="25709"/>
            </a:xfrm>
          </p:grpSpPr>
          <p:sp>
            <p:nvSpPr>
              <p:cNvPr id="13" name="Google Shape;994;p35"/>
              <p:cNvSpPr>
                <a:spLocks/>
              </p:cNvSpPr>
              <p:nvPr/>
            </p:nvSpPr>
            <p:spPr bwMode="auto">
              <a:xfrm>
                <a:off x="9278" y="19902"/>
                <a:ext cx="5183" cy="5180"/>
              </a:xfrm>
              <a:custGeom>
                <a:avLst/>
                <a:gdLst>
                  <a:gd name="T0" fmla="*/ 2593 w 20730"/>
                  <a:gd name="T1" fmla="*/ 0 h 20718"/>
                  <a:gd name="T2" fmla="*/ 0 w 20730"/>
                  <a:gd name="T3" fmla="*/ 2590 h 20718"/>
                  <a:gd name="T4" fmla="*/ 2593 w 20730"/>
                  <a:gd name="T5" fmla="*/ 5180 h 20718"/>
                  <a:gd name="T6" fmla="*/ 5183 w 20730"/>
                  <a:gd name="T7" fmla="*/ 2590 h 20718"/>
                  <a:gd name="T8" fmla="*/ 2593 w 20730"/>
                  <a:gd name="T9" fmla="*/ 0 h 20718"/>
                  <a:gd name="T10" fmla="*/ 0 60000 65536"/>
                  <a:gd name="T11" fmla="*/ 0 60000 65536"/>
                  <a:gd name="T12" fmla="*/ 0 60000 65536"/>
                  <a:gd name="T13" fmla="*/ 0 60000 65536"/>
                  <a:gd name="T14" fmla="*/ 0 60000 65536"/>
                  <a:gd name="T15" fmla="*/ 0 w 20730"/>
                  <a:gd name="T16" fmla="*/ 0 h 20718"/>
                  <a:gd name="T17" fmla="*/ 20730 w 20730"/>
                  <a:gd name="T18" fmla="*/ 20718 h 20718"/>
                </a:gdLst>
                <a:ahLst/>
                <a:cxnLst>
                  <a:cxn ang="T10">
                    <a:pos x="T0" y="T1"/>
                  </a:cxn>
                  <a:cxn ang="T11">
                    <a:pos x="T2" y="T3"/>
                  </a:cxn>
                  <a:cxn ang="T12">
                    <a:pos x="T4" y="T5"/>
                  </a:cxn>
                  <a:cxn ang="T13">
                    <a:pos x="T6" y="T7"/>
                  </a:cxn>
                  <a:cxn ang="T14">
                    <a:pos x="T8" y="T9"/>
                  </a:cxn>
                </a:cxnLst>
                <a:rect l="T15" t="T16" r="T17" b="T18"/>
                <a:pathLst>
                  <a:path w="20730" h="20718" extrusionOk="0">
                    <a:moveTo>
                      <a:pt x="10371" y="1"/>
                    </a:moveTo>
                    <a:cubicBezTo>
                      <a:pt x="4644" y="1"/>
                      <a:pt x="0" y="4633"/>
                      <a:pt x="0" y="10359"/>
                    </a:cubicBezTo>
                    <a:cubicBezTo>
                      <a:pt x="0" y="16074"/>
                      <a:pt x="4644" y="20718"/>
                      <a:pt x="10371" y="20718"/>
                    </a:cubicBezTo>
                    <a:cubicBezTo>
                      <a:pt x="16086" y="20718"/>
                      <a:pt x="20729" y="16074"/>
                      <a:pt x="20729" y="10359"/>
                    </a:cubicBezTo>
                    <a:cubicBezTo>
                      <a:pt x="20729" y="4633"/>
                      <a:pt x="16086" y="1"/>
                      <a:pt x="10371" y="1"/>
                    </a:cubicBez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en-US" sz="24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03</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995;p35"/>
              <p:cNvSpPr>
                <a:spLocks/>
              </p:cNvSpPr>
              <p:nvPr/>
            </p:nvSpPr>
            <p:spPr bwMode="auto">
              <a:xfrm>
                <a:off x="7475" y="20042"/>
                <a:ext cx="3259" cy="6067"/>
              </a:xfrm>
              <a:custGeom>
                <a:avLst/>
                <a:gdLst>
                  <a:gd name="T0" fmla="*/ 3259 w 13038"/>
                  <a:gd name="T1" fmla="*/ 6067 h 24266"/>
                  <a:gd name="T2" fmla="*/ 1405 w 13038"/>
                  <a:gd name="T3" fmla="*/ 5079 h 24266"/>
                  <a:gd name="T4" fmla="*/ 1405 w 13038"/>
                  <a:gd name="T5" fmla="*/ 0 h 24266"/>
                  <a:gd name="T6" fmla="*/ 0 60000 65536"/>
                  <a:gd name="T7" fmla="*/ 0 60000 65536"/>
                  <a:gd name="T8" fmla="*/ 0 60000 65536"/>
                </a:gdLst>
                <a:ahLst/>
                <a:cxnLst>
                  <a:cxn ang="T6">
                    <a:pos x="T0" y="T1"/>
                  </a:cxn>
                  <a:cxn ang="T7">
                    <a:pos x="T2" y="T3"/>
                  </a:cxn>
                  <a:cxn ang="T8">
                    <a:pos x="T4" y="T5"/>
                  </a:cxn>
                </a:cxnLst>
                <a:rect l="0" t="0" r="r" b="b"/>
                <a:pathLst>
                  <a:path w="13038" h="24266" fill="none" extrusionOk="0">
                    <a:moveTo>
                      <a:pt x="13038" y="24265"/>
                    </a:moveTo>
                    <a:cubicBezTo>
                      <a:pt x="10311" y="23742"/>
                      <a:pt x="7716" y="22420"/>
                      <a:pt x="5620" y="20313"/>
                    </a:cubicBezTo>
                    <a:cubicBezTo>
                      <a:pt x="0" y="14705"/>
                      <a:pt x="0" y="5608"/>
                      <a:pt x="5620" y="1"/>
                    </a:cubicBezTo>
                  </a:path>
                </a:pathLst>
              </a:custGeom>
              <a:noFill/>
              <a:ln w="81550">
                <a:solidFill>
                  <a:srgbClr val="869FB2"/>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grpSp>
            <p:nvGrpSpPr>
              <p:cNvPr id="15" name="Google Shape;996;p35"/>
              <p:cNvGrpSpPr>
                <a:grpSpLocks/>
              </p:cNvGrpSpPr>
              <p:nvPr/>
            </p:nvGrpSpPr>
            <p:grpSpPr bwMode="auto">
              <a:xfrm flipH="1">
                <a:off x="2475" y="10759"/>
                <a:ext cx="17850" cy="13791"/>
                <a:chOff x="2557" y="10759"/>
                <a:chExt cx="17850" cy="13791"/>
              </a:xfrm>
            </p:grpSpPr>
            <p:sp>
              <p:nvSpPr>
                <p:cNvPr id="22" name="Google Shape;997;p35"/>
                <p:cNvSpPr>
                  <a:spLocks/>
                </p:cNvSpPr>
                <p:nvPr/>
              </p:nvSpPr>
              <p:spPr bwMode="auto">
                <a:xfrm>
                  <a:off x="3027" y="22655"/>
                  <a:ext cx="3670" cy="1262"/>
                </a:xfrm>
                <a:custGeom>
                  <a:avLst/>
                  <a:gdLst>
                    <a:gd name="T0" fmla="*/ 0 w 14681"/>
                    <a:gd name="T1" fmla="*/ 1262 h 5049"/>
                    <a:gd name="T2" fmla="*/ 2408 w 14681"/>
                    <a:gd name="T3" fmla="*/ 1262 h 5049"/>
                    <a:gd name="T4" fmla="*/ 3670 w 14681"/>
                    <a:gd name="T5" fmla="*/ 0 h 5049"/>
                    <a:gd name="T6" fmla="*/ 0 60000 65536"/>
                    <a:gd name="T7" fmla="*/ 0 60000 65536"/>
                    <a:gd name="T8" fmla="*/ 0 60000 65536"/>
                  </a:gdLst>
                  <a:ahLst/>
                  <a:cxnLst>
                    <a:cxn ang="T6">
                      <a:pos x="T0" y="T1"/>
                    </a:cxn>
                    <a:cxn ang="T7">
                      <a:pos x="T2" y="T3"/>
                    </a:cxn>
                    <a:cxn ang="T8">
                      <a:pos x="T4" y="T5"/>
                    </a:cxn>
                  </a:cxnLst>
                  <a:rect l="0" t="0" r="r" b="b"/>
                  <a:pathLst>
                    <a:path w="14681" h="5049" fill="none" extrusionOk="0">
                      <a:moveTo>
                        <a:pt x="0" y="5048"/>
                      </a:moveTo>
                      <a:lnTo>
                        <a:pt x="9632" y="5048"/>
                      </a:lnTo>
                      <a:cubicBezTo>
                        <a:pt x="12418" y="5048"/>
                        <a:pt x="14681" y="2786"/>
                        <a:pt x="14681" y="0"/>
                      </a:cubicBezTo>
                    </a:path>
                  </a:pathLst>
                </a:custGeom>
                <a:noFill/>
                <a:ln w="40774">
                  <a:solidFill>
                    <a:srgbClr val="92D050"/>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sp>
              <p:nvSpPr>
                <p:cNvPr id="23" name="Google Shape;998;p35"/>
                <p:cNvSpPr>
                  <a:spLocks/>
                </p:cNvSpPr>
                <p:nvPr/>
              </p:nvSpPr>
              <p:spPr bwMode="auto">
                <a:xfrm>
                  <a:off x="6697" y="10759"/>
                  <a:ext cx="13710" cy="12043"/>
                </a:xfrm>
                <a:custGeom>
                  <a:avLst/>
                  <a:gdLst>
                    <a:gd name="T0" fmla="*/ 10239 w 54841"/>
                    <a:gd name="T1" fmla="*/ 11567 h 48174"/>
                    <a:gd name="T2" fmla="*/ 12451 w 54841"/>
                    <a:gd name="T3" fmla="*/ 11567 h 48174"/>
                    <a:gd name="T4" fmla="*/ 13710 w 54841"/>
                    <a:gd name="T5" fmla="*/ 10305 h 48174"/>
                    <a:gd name="T6" fmla="*/ 13710 w 54841"/>
                    <a:gd name="T7" fmla="*/ 3372 h 48174"/>
                    <a:gd name="T8" fmla="*/ 12451 w 54841"/>
                    <a:gd name="T9" fmla="*/ 2113 h 48174"/>
                    <a:gd name="T10" fmla="*/ 8617 w 54841"/>
                    <a:gd name="T11" fmla="*/ 2113 h 48174"/>
                    <a:gd name="T12" fmla="*/ 8206 w 54841"/>
                    <a:gd name="T13" fmla="*/ 1905 h 48174"/>
                    <a:gd name="T14" fmla="*/ 7269 w 54841"/>
                    <a:gd name="T15" fmla="*/ 280 h 48174"/>
                    <a:gd name="T16" fmla="*/ 6444 w 54841"/>
                    <a:gd name="T17" fmla="*/ 280 h 48174"/>
                    <a:gd name="T18" fmla="*/ 5507 w 54841"/>
                    <a:gd name="T19" fmla="*/ 1905 h 48174"/>
                    <a:gd name="T20" fmla="*/ 5093 w 54841"/>
                    <a:gd name="T21" fmla="*/ 2113 h 48174"/>
                    <a:gd name="T22" fmla="*/ 1262 w 54841"/>
                    <a:gd name="T23" fmla="*/ 2113 h 48174"/>
                    <a:gd name="T24" fmla="*/ 0 w 54841"/>
                    <a:gd name="T25" fmla="*/ 3372 h 48174"/>
                    <a:gd name="T26" fmla="*/ 0 w 54841"/>
                    <a:gd name="T27" fmla="*/ 12043 h 48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841" h="48174" fill="none" extrusionOk="0">
                      <a:moveTo>
                        <a:pt x="40958" y="46268"/>
                      </a:moveTo>
                      <a:lnTo>
                        <a:pt x="49805" y="46268"/>
                      </a:lnTo>
                      <a:cubicBezTo>
                        <a:pt x="52591" y="46268"/>
                        <a:pt x="54841" y="44006"/>
                        <a:pt x="54841" y="41220"/>
                      </a:cubicBezTo>
                      <a:lnTo>
                        <a:pt x="54841" y="13490"/>
                      </a:lnTo>
                      <a:cubicBezTo>
                        <a:pt x="54841" y="10704"/>
                        <a:pt x="52591" y="8454"/>
                        <a:pt x="49805" y="8454"/>
                      </a:cubicBezTo>
                      <a:lnTo>
                        <a:pt x="34469" y="8454"/>
                      </a:lnTo>
                      <a:cubicBezTo>
                        <a:pt x="33814" y="8454"/>
                        <a:pt x="33207" y="8145"/>
                        <a:pt x="32826" y="7621"/>
                      </a:cubicBezTo>
                      <a:lnTo>
                        <a:pt x="29076" y="1120"/>
                      </a:lnTo>
                      <a:cubicBezTo>
                        <a:pt x="28254" y="1"/>
                        <a:pt x="26587" y="1"/>
                        <a:pt x="25778" y="1120"/>
                      </a:cubicBezTo>
                      <a:lnTo>
                        <a:pt x="22027" y="7621"/>
                      </a:lnTo>
                      <a:cubicBezTo>
                        <a:pt x="21634" y="8145"/>
                        <a:pt x="21027" y="8454"/>
                        <a:pt x="20372" y="8454"/>
                      </a:cubicBezTo>
                      <a:lnTo>
                        <a:pt x="5049" y="8454"/>
                      </a:lnTo>
                      <a:cubicBezTo>
                        <a:pt x="2263" y="8454"/>
                        <a:pt x="1" y="10704"/>
                        <a:pt x="1" y="13490"/>
                      </a:cubicBezTo>
                      <a:lnTo>
                        <a:pt x="1" y="48173"/>
                      </a:lnTo>
                    </a:path>
                  </a:pathLst>
                </a:custGeom>
                <a:noFill/>
                <a:ln w="40774">
                  <a:solidFill>
                    <a:srgbClr val="92D050"/>
                  </a:solidFill>
                  <a:miter lim="11906"/>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ar-SA" sz="3200"/>
                </a:p>
              </p:txBody>
            </p:sp>
            <p:sp>
              <p:nvSpPr>
                <p:cNvPr id="24" name="Google Shape;999;p35"/>
                <p:cNvSpPr>
                  <a:spLocks/>
                </p:cNvSpPr>
                <p:nvPr/>
              </p:nvSpPr>
              <p:spPr bwMode="auto">
                <a:xfrm>
                  <a:off x="2557" y="23249"/>
                  <a:ext cx="1102" cy="1301"/>
                </a:xfrm>
                <a:custGeom>
                  <a:avLst/>
                  <a:gdLst>
                    <a:gd name="T0" fmla="*/ 572 w 4406"/>
                    <a:gd name="T1" fmla="*/ 0 h 5204"/>
                    <a:gd name="T2" fmla="*/ 268 w 4406"/>
                    <a:gd name="T3" fmla="*/ 351 h 5204"/>
                    <a:gd name="T4" fmla="*/ 0 w 4406"/>
                    <a:gd name="T5" fmla="*/ 658 h 5204"/>
                    <a:gd name="T6" fmla="*/ 560 w 4406"/>
                    <a:gd name="T7" fmla="*/ 1301 h 5204"/>
                    <a:gd name="T8" fmla="*/ 1096 w 4406"/>
                    <a:gd name="T9" fmla="*/ 1301 h 5204"/>
                    <a:gd name="T10" fmla="*/ 533 w 4406"/>
                    <a:gd name="T11" fmla="*/ 658 h 5204"/>
                    <a:gd name="T12" fmla="*/ 1102 w 4406"/>
                    <a:gd name="T13" fmla="*/ 3 h 5204"/>
                    <a:gd name="T14" fmla="*/ 1099 w 4406"/>
                    <a:gd name="T15" fmla="*/ 0 h 5204"/>
                    <a:gd name="T16" fmla="*/ 572 w 4406"/>
                    <a:gd name="T17" fmla="*/ 0 h 5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06" h="5204" extrusionOk="0">
                      <a:moveTo>
                        <a:pt x="2287" y="0"/>
                      </a:moveTo>
                      <a:lnTo>
                        <a:pt x="1072" y="1405"/>
                      </a:lnTo>
                      <a:lnTo>
                        <a:pt x="1" y="2631"/>
                      </a:lnTo>
                      <a:lnTo>
                        <a:pt x="2239" y="5203"/>
                      </a:lnTo>
                      <a:lnTo>
                        <a:pt x="4382" y="5203"/>
                      </a:lnTo>
                      <a:lnTo>
                        <a:pt x="2132" y="2631"/>
                      </a:lnTo>
                      <a:lnTo>
                        <a:pt x="4406" y="12"/>
                      </a:lnTo>
                      <a:lnTo>
                        <a:pt x="4394" y="0"/>
                      </a:lnTo>
                      <a:lnTo>
                        <a:pt x="2287"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grpSp>
          <p:grpSp>
            <p:nvGrpSpPr>
              <p:cNvPr id="16" name="Google Shape;1000;p35"/>
              <p:cNvGrpSpPr>
                <a:grpSpLocks/>
              </p:cNvGrpSpPr>
              <p:nvPr/>
            </p:nvGrpSpPr>
            <p:grpSpPr bwMode="auto">
              <a:xfrm>
                <a:off x="9108" y="6298"/>
                <a:ext cx="446" cy="2634"/>
                <a:chOff x="9108" y="6298"/>
                <a:chExt cx="446" cy="2634"/>
              </a:xfrm>
            </p:grpSpPr>
            <p:sp>
              <p:nvSpPr>
                <p:cNvPr id="18" name="Google Shape;1001;p35"/>
                <p:cNvSpPr>
                  <a:spLocks/>
                </p:cNvSpPr>
                <p:nvPr/>
              </p:nvSpPr>
              <p:spPr bwMode="auto">
                <a:xfrm>
                  <a:off x="9108" y="8486"/>
                  <a:ext cx="446" cy="446"/>
                </a:xfrm>
                <a:custGeom>
                  <a:avLst/>
                  <a:gdLst>
                    <a:gd name="T0" fmla="*/ 223 w 1787"/>
                    <a:gd name="T1" fmla="*/ 0 h 1787"/>
                    <a:gd name="T2" fmla="*/ 0 w 1787"/>
                    <a:gd name="T3" fmla="*/ 223 h 1787"/>
                    <a:gd name="T4" fmla="*/ 223 w 1787"/>
                    <a:gd name="T5" fmla="*/ 446 h 1787"/>
                    <a:gd name="T6" fmla="*/ 446 w 1787"/>
                    <a:gd name="T7" fmla="*/ 223 h 1787"/>
                    <a:gd name="T8" fmla="*/ 223 w 1787"/>
                    <a:gd name="T9" fmla="*/ 0 h 17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19" name="Google Shape;1002;p35"/>
                <p:cNvSpPr>
                  <a:spLocks/>
                </p:cNvSpPr>
                <p:nvPr/>
              </p:nvSpPr>
              <p:spPr bwMode="auto">
                <a:xfrm>
                  <a:off x="9108" y="7724"/>
                  <a:ext cx="446" cy="443"/>
                </a:xfrm>
                <a:custGeom>
                  <a:avLst/>
                  <a:gdLst>
                    <a:gd name="T0" fmla="*/ 223 w 1787"/>
                    <a:gd name="T1" fmla="*/ 0 h 1775"/>
                    <a:gd name="T2" fmla="*/ 0 w 1787"/>
                    <a:gd name="T3" fmla="*/ 223 h 1775"/>
                    <a:gd name="T4" fmla="*/ 223 w 1787"/>
                    <a:gd name="T5" fmla="*/ 443 h 1775"/>
                    <a:gd name="T6" fmla="*/ 446 w 1787"/>
                    <a:gd name="T7" fmla="*/ 223 h 1775"/>
                    <a:gd name="T8" fmla="*/ 223 w 1787"/>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20" name="Google Shape;1003;p35"/>
                <p:cNvSpPr>
                  <a:spLocks/>
                </p:cNvSpPr>
                <p:nvPr/>
              </p:nvSpPr>
              <p:spPr bwMode="auto">
                <a:xfrm>
                  <a:off x="9108" y="6962"/>
                  <a:ext cx="446" cy="443"/>
                </a:xfrm>
                <a:custGeom>
                  <a:avLst/>
                  <a:gdLst>
                    <a:gd name="T0" fmla="*/ 223 w 1787"/>
                    <a:gd name="T1" fmla="*/ 0 h 1775"/>
                    <a:gd name="T2" fmla="*/ 0 w 1787"/>
                    <a:gd name="T3" fmla="*/ 223 h 1775"/>
                    <a:gd name="T4" fmla="*/ 223 w 1787"/>
                    <a:gd name="T5" fmla="*/ 443 h 1775"/>
                    <a:gd name="T6" fmla="*/ 446 w 1787"/>
                    <a:gd name="T7" fmla="*/ 223 h 1775"/>
                    <a:gd name="T8" fmla="*/ 223 w 1787"/>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sp>
              <p:nvSpPr>
                <p:cNvPr id="21" name="Google Shape;1004;p35"/>
                <p:cNvSpPr>
                  <a:spLocks/>
                </p:cNvSpPr>
                <p:nvPr/>
              </p:nvSpPr>
              <p:spPr bwMode="auto">
                <a:xfrm>
                  <a:off x="9108" y="6298"/>
                  <a:ext cx="446" cy="444"/>
                </a:xfrm>
                <a:custGeom>
                  <a:avLst/>
                  <a:gdLst>
                    <a:gd name="T0" fmla="*/ 223 w 1787"/>
                    <a:gd name="T1" fmla="*/ 0 h 1775"/>
                    <a:gd name="T2" fmla="*/ 0 w 1787"/>
                    <a:gd name="T3" fmla="*/ 224 h 1775"/>
                    <a:gd name="T4" fmla="*/ 223 w 1787"/>
                    <a:gd name="T5" fmla="*/ 444 h 1775"/>
                    <a:gd name="T6" fmla="*/ 446 w 1787"/>
                    <a:gd name="T7" fmla="*/ 224 h 1775"/>
                    <a:gd name="T8" fmla="*/ 223 w 1787"/>
                    <a:gd name="T9" fmla="*/ 0 h 1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3200"/>
                </a:p>
              </p:txBody>
            </p:sp>
          </p:grpSp>
          <p:sp>
            <p:nvSpPr>
              <p:cNvPr id="17" name="Google Shape;1006;p35"/>
              <p:cNvSpPr txBox="1">
                <a:spLocks noChangeArrowheads="1"/>
              </p:cNvSpPr>
              <p:nvPr/>
            </p:nvSpPr>
            <p:spPr bwMode="auto">
              <a:xfrm>
                <a:off x="-4663" y="400"/>
                <a:ext cx="27946" cy="6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Y" sz="32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احترام وقت العمل</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2697102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الأهداف التفصيلية</a:t>
            </a:r>
          </a:p>
        </p:txBody>
      </p:sp>
      <p:pic>
        <p:nvPicPr>
          <p:cNvPr id="10" name="Picture 9">
            <a:extLst>
              <a:ext uri="{FF2B5EF4-FFF2-40B4-BE49-F238E27FC236}">
                <a16:creationId xmlns="" xmlns:a16="http://schemas.microsoft.com/office/drawing/2014/main" id="{290CD866-BBA6-458E-970E-84D503F44BF1}"/>
              </a:ext>
            </a:extLst>
          </p:cNvPr>
          <p:cNvPicPr>
            <a:picLocks noChangeAspect="1"/>
          </p:cNvPicPr>
          <p:nvPr/>
        </p:nvPicPr>
        <p:blipFill rotWithShape="1">
          <a:blip r:embed="rId2"/>
          <a:srcRect l="8345" t="22603" r="6610"/>
          <a:stretch/>
        </p:blipFill>
        <p:spPr>
          <a:xfrm>
            <a:off x="4545613" y="415225"/>
            <a:ext cx="3100772" cy="1734055"/>
          </a:xfrm>
          <a:prstGeom prst="rect">
            <a:avLst/>
          </a:prstGeom>
        </p:spPr>
      </p:pic>
      <p:sp>
        <p:nvSpPr>
          <p:cNvPr id="14" name="TextBox 13">
            <a:extLst>
              <a:ext uri="{FF2B5EF4-FFF2-40B4-BE49-F238E27FC236}">
                <a16:creationId xmlns="" xmlns:a16="http://schemas.microsoft.com/office/drawing/2014/main" id="{FD48124A-C425-429F-9E66-DF2EA68ACA4A}"/>
              </a:ext>
            </a:extLst>
          </p:cNvPr>
          <p:cNvSpPr txBox="1"/>
          <p:nvPr/>
        </p:nvSpPr>
        <p:spPr>
          <a:xfrm>
            <a:off x="6640643" y="2383549"/>
            <a:ext cx="5313266" cy="3539430"/>
          </a:xfrm>
          <a:prstGeom prst="rect">
            <a:avLst/>
          </a:prstGeom>
          <a:noFill/>
        </p:spPr>
        <p:txBody>
          <a:bodyPr wrap="square">
            <a:spAutoFit/>
          </a:bodyPr>
          <a:lstStyle/>
          <a:p>
            <a:pPr marL="457200" lvl="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تعلم ودراسة العادات السبع للناس الأكثر فعالية ستيفن أر كوفي</a:t>
            </a:r>
            <a:endParaRPr lang="en-US" sz="2800" dirty="0">
              <a:solidFill>
                <a:srgbClr val="002060"/>
              </a:solidFill>
              <a:latin typeface="Sakkal Majalla" panose="02000000000000000000" pitchFamily="2" charset="-78"/>
              <a:cs typeface="Sakkal Majalla" panose="02000000000000000000" pitchFamily="2" charset="-78"/>
            </a:endParaRPr>
          </a:p>
          <a:p>
            <a:pPr marL="457200" lvl="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تقديم مبادئ متكاملة لحل المشاكل الشخصية والمهنية</a:t>
            </a:r>
            <a:endParaRPr lang="en-US" sz="2800" dirty="0">
              <a:solidFill>
                <a:srgbClr val="002060"/>
              </a:solidFill>
              <a:latin typeface="Sakkal Majalla" panose="02000000000000000000" pitchFamily="2" charset="-78"/>
              <a:cs typeface="Sakkal Majalla" panose="02000000000000000000" pitchFamily="2" charset="-78"/>
            </a:endParaRPr>
          </a:p>
          <a:p>
            <a:pPr marL="457200" lvl="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التدرج خطوة بخطوة من خلال الرؤى الثاقبة والتجارب الشخصية</a:t>
            </a:r>
            <a:endParaRPr lang="en-US" sz="2800" dirty="0">
              <a:solidFill>
                <a:srgbClr val="002060"/>
              </a:solidFill>
              <a:latin typeface="Sakkal Majalla" panose="02000000000000000000" pitchFamily="2" charset="-78"/>
              <a:cs typeface="Sakkal Majalla" panose="02000000000000000000" pitchFamily="2" charset="-78"/>
            </a:endParaRPr>
          </a:p>
          <a:p>
            <a:pPr marL="457200" lvl="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إدراك أن الصدق والعدل وأداء الواجبات من أهم أسباب النجاح</a:t>
            </a:r>
            <a:endParaRPr lang="en-US" sz="2800" dirty="0">
              <a:solidFill>
                <a:srgbClr val="002060"/>
              </a:solidFill>
              <a:latin typeface="Sakkal Majalla" panose="02000000000000000000" pitchFamily="2" charset="-78"/>
              <a:cs typeface="Sakkal Majalla" panose="02000000000000000000" pitchFamily="2" charset="-78"/>
            </a:endParaRPr>
          </a:p>
        </p:txBody>
      </p:sp>
      <p:sp>
        <p:nvSpPr>
          <p:cNvPr id="15" name="TextBox 14">
            <a:extLst>
              <a:ext uri="{FF2B5EF4-FFF2-40B4-BE49-F238E27FC236}">
                <a16:creationId xmlns="" xmlns:a16="http://schemas.microsoft.com/office/drawing/2014/main" id="{4F0F7B22-B8CE-4F9A-88C9-F9ABEE78D20E}"/>
              </a:ext>
            </a:extLst>
          </p:cNvPr>
          <p:cNvSpPr txBox="1"/>
          <p:nvPr/>
        </p:nvSpPr>
        <p:spPr>
          <a:xfrm>
            <a:off x="238091" y="2383549"/>
            <a:ext cx="6402552" cy="2677656"/>
          </a:xfrm>
          <a:prstGeom prst="rect">
            <a:avLst/>
          </a:prstGeom>
          <a:noFill/>
        </p:spPr>
        <p:txBody>
          <a:bodyPr wrap="square">
            <a:spAutoFit/>
          </a:bodyPr>
          <a:lstStyle/>
          <a:p>
            <a:pPr marL="457200" lvl="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صون كرامة الإنسان بحيث يكفل لنا الأمن والقدرة على التكيف مع جميع المتغيرات</a:t>
            </a:r>
            <a:endParaRPr lang="en-US" sz="2800" dirty="0">
              <a:solidFill>
                <a:srgbClr val="002060"/>
              </a:solidFill>
              <a:latin typeface="Sakkal Majalla" panose="02000000000000000000" pitchFamily="2" charset="-78"/>
              <a:cs typeface="Sakkal Majalla" panose="02000000000000000000" pitchFamily="2" charset="-78"/>
            </a:endParaRPr>
          </a:p>
          <a:p>
            <a:pPr marL="457200" lvl="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أن تطبيق العادات السبعة يمنحنا الحكمة والقوة للاستفادة من الفرص التي يصنعها التغيير</a:t>
            </a:r>
            <a:endParaRPr lang="en-US" sz="2800" dirty="0">
              <a:solidFill>
                <a:srgbClr val="002060"/>
              </a:solidFill>
              <a:latin typeface="Sakkal Majalla" panose="02000000000000000000" pitchFamily="2" charset="-78"/>
              <a:cs typeface="Sakkal Majalla" panose="02000000000000000000" pitchFamily="2" charset="-78"/>
            </a:endParaRPr>
          </a:p>
          <a:p>
            <a:pPr marL="457200" indent="-457200" algn="r" rtl="1">
              <a:buFont typeface="Wingdings" panose="05000000000000000000" pitchFamily="2" charset="2"/>
              <a:buChar char="ü"/>
            </a:pPr>
            <a:r>
              <a:rPr lang="ar-SA" sz="2800" dirty="0">
                <a:solidFill>
                  <a:srgbClr val="002060"/>
                </a:solidFill>
                <a:latin typeface="Sakkal Majalla" panose="02000000000000000000" pitchFamily="2" charset="-78"/>
                <a:cs typeface="Sakkal Majalla" panose="02000000000000000000" pitchFamily="2" charset="-78"/>
              </a:rPr>
              <a:t>التعرف على العادة الثامنة (من الفعالية إلى العظمة) وشرحها بشكل سلس ومبسط</a:t>
            </a:r>
            <a:endParaRPr lang="ar-SY" sz="2800" dirty="0">
              <a:solidFill>
                <a:srgbClr val="002060"/>
              </a:solidFill>
              <a:latin typeface="Sakkal Majalla" panose="02000000000000000000" pitchFamily="2" charset="-78"/>
              <a:cs typeface="Sakkal Majalla" panose="02000000000000000000" pitchFamily="2" charset="-78"/>
            </a:endParaRPr>
          </a:p>
        </p:txBody>
      </p:sp>
      <p:sp>
        <p:nvSpPr>
          <p:cNvPr id="2" name="Footer Placeholder 1">
            <a:extLst>
              <a:ext uri="{FF2B5EF4-FFF2-40B4-BE49-F238E27FC236}">
                <a16:creationId xmlns="" xmlns:a16="http://schemas.microsoft.com/office/drawing/2014/main" id="{DB4864D1-A4AC-4620-9A7E-3BE5530A59AC}"/>
              </a:ext>
            </a:extLst>
          </p:cNvPr>
          <p:cNvSpPr>
            <a:spLocks noGrp="1"/>
          </p:cNvSpPr>
          <p:nvPr>
            <p:ph type="ftr" sz="quarter" idx="11"/>
          </p:nvPr>
        </p:nvSpPr>
        <p:spPr>
          <a:xfrm>
            <a:off x="4038600" y="6570664"/>
            <a:ext cx="4114800"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999760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calcmode="lin" valueType="num">
                                      <p:cBhvr additive="base">
                                        <p:cTn id="1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 calcmode="lin" valueType="num">
                                      <p:cBhvr additive="base">
                                        <p:cTn id="17"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 calcmode="lin" valueType="num">
                                      <p:cBhvr additive="base">
                                        <p:cTn id="22"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 calcmode="lin" valueType="num">
                                      <p:cBhvr additive="base">
                                        <p:cTn id="27"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 calcmode="lin" valueType="num">
                                      <p:cBhvr additive="base">
                                        <p:cTn id="3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5">
                                            <p:txEl>
                                              <p:pRg st="1" end="1"/>
                                            </p:txEl>
                                          </p:spTgt>
                                        </p:tgtEl>
                                        <p:attrNameLst>
                                          <p:attrName>style.visibility</p:attrName>
                                        </p:attrNameLst>
                                      </p:cBhvr>
                                      <p:to>
                                        <p:strVal val="visible"/>
                                      </p:to>
                                    </p:set>
                                    <p:anim calcmode="lin" valueType="num">
                                      <p:cBhvr additive="base">
                                        <p:cTn id="37"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5">
                                            <p:txEl>
                                              <p:pRg st="2" end="2"/>
                                            </p:txEl>
                                          </p:spTgt>
                                        </p:tgtEl>
                                        <p:attrNameLst>
                                          <p:attrName>style.visibility</p:attrName>
                                        </p:attrNameLst>
                                      </p:cBhvr>
                                      <p:to>
                                        <p:strVal val="visible"/>
                                      </p:to>
                                    </p:set>
                                    <p:anim calcmode="lin" valueType="num">
                                      <p:cBhvr additive="base">
                                        <p:cTn id="42"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أداب الإسلام في تعامل المدير مع المرؤوسين</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49" name="Group 2839"/>
          <p:cNvGrpSpPr>
            <a:grpSpLocks/>
          </p:cNvGrpSpPr>
          <p:nvPr/>
        </p:nvGrpSpPr>
        <p:grpSpPr bwMode="auto">
          <a:xfrm>
            <a:off x="2810236" y="1892475"/>
            <a:ext cx="6571526" cy="3596478"/>
            <a:chOff x="5706" y="6361"/>
            <a:chExt cx="43253" cy="23675"/>
          </a:xfrm>
        </p:grpSpPr>
        <p:grpSp>
          <p:nvGrpSpPr>
            <p:cNvPr id="50" name="Google Shape;314;p21"/>
            <p:cNvGrpSpPr>
              <a:grpSpLocks/>
            </p:cNvGrpSpPr>
            <p:nvPr/>
          </p:nvGrpSpPr>
          <p:grpSpPr bwMode="auto">
            <a:xfrm>
              <a:off x="32537" y="10995"/>
              <a:ext cx="16422" cy="19041"/>
              <a:chOff x="32539" y="10995"/>
              <a:chExt cx="16422" cy="19041"/>
            </a:xfrm>
          </p:grpSpPr>
          <p:grpSp>
            <p:nvGrpSpPr>
              <p:cNvPr id="70" name="Google Shape;315;p21"/>
              <p:cNvGrpSpPr>
                <a:grpSpLocks/>
              </p:cNvGrpSpPr>
              <p:nvPr/>
            </p:nvGrpSpPr>
            <p:grpSpPr bwMode="auto">
              <a:xfrm>
                <a:off x="38788" y="15410"/>
                <a:ext cx="4816" cy="4807"/>
                <a:chOff x="38788" y="15413"/>
                <a:chExt cx="4816" cy="4807"/>
              </a:xfrm>
            </p:grpSpPr>
            <p:sp>
              <p:nvSpPr>
                <p:cNvPr id="76" name="Google Shape;316;p21"/>
                <p:cNvSpPr>
                  <a:spLocks/>
                </p:cNvSpPr>
                <p:nvPr/>
              </p:nvSpPr>
              <p:spPr bwMode="auto">
                <a:xfrm>
                  <a:off x="40805" y="16510"/>
                  <a:ext cx="634" cy="634"/>
                </a:xfrm>
                <a:custGeom>
                  <a:avLst/>
                  <a:gdLst>
                    <a:gd name="T0" fmla="*/ 1644 w 2239"/>
                    <a:gd name="T1" fmla="*/ 596 h 2239"/>
                    <a:gd name="T2" fmla="*/ 1644 w 2239"/>
                    <a:gd name="T3" fmla="*/ 1786 h 2239"/>
                    <a:gd name="T4" fmla="*/ 596 w 2239"/>
                    <a:gd name="T5" fmla="*/ 1786 h 2239"/>
                    <a:gd name="T6" fmla="*/ 596 w 2239"/>
                    <a:gd name="T7" fmla="*/ 596 h 2239"/>
                    <a:gd name="T8" fmla="*/ 1644 w 2239"/>
                    <a:gd name="T9" fmla="*/ 596 h 2239"/>
                    <a:gd name="T10" fmla="*/ 286 w 2239"/>
                    <a:gd name="T11" fmla="*/ 0 h 2239"/>
                    <a:gd name="T12" fmla="*/ 1 w 2239"/>
                    <a:gd name="T13" fmla="*/ 286 h 2239"/>
                    <a:gd name="T14" fmla="*/ 1 w 2239"/>
                    <a:gd name="T15" fmla="*/ 1953 h 2239"/>
                    <a:gd name="T16" fmla="*/ 286 w 2239"/>
                    <a:gd name="T17" fmla="*/ 2239 h 2239"/>
                    <a:gd name="T18" fmla="*/ 1953 w 2239"/>
                    <a:gd name="T19" fmla="*/ 2239 h 2239"/>
                    <a:gd name="T20" fmla="*/ 2239 w 2239"/>
                    <a:gd name="T21" fmla="*/ 1953 h 2239"/>
                    <a:gd name="T22" fmla="*/ 2239 w 2239"/>
                    <a:gd name="T23" fmla="*/ 286 h 2239"/>
                    <a:gd name="T24" fmla="*/ 1953 w 2239"/>
                    <a:gd name="T25" fmla="*/ 0 h 2239"/>
                    <a:gd name="T26" fmla="*/ 286 w 2239"/>
                    <a:gd name="T27" fmla="*/ 0 h 2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39" h="2239" extrusionOk="0">
                      <a:moveTo>
                        <a:pt x="1644" y="596"/>
                      </a:moveTo>
                      <a:lnTo>
                        <a:pt x="1644" y="1786"/>
                      </a:lnTo>
                      <a:lnTo>
                        <a:pt x="596" y="1786"/>
                      </a:lnTo>
                      <a:lnTo>
                        <a:pt x="596" y="596"/>
                      </a:lnTo>
                      <a:lnTo>
                        <a:pt x="1644" y="596"/>
                      </a:lnTo>
                      <a:close/>
                      <a:moveTo>
                        <a:pt x="286" y="0"/>
                      </a:moveTo>
                      <a:cubicBezTo>
                        <a:pt x="132" y="0"/>
                        <a:pt x="1" y="131"/>
                        <a:pt x="1" y="286"/>
                      </a:cubicBezTo>
                      <a:lnTo>
                        <a:pt x="1" y="1953"/>
                      </a:lnTo>
                      <a:cubicBezTo>
                        <a:pt x="1" y="2108"/>
                        <a:pt x="132" y="2239"/>
                        <a:pt x="286" y="2239"/>
                      </a:cubicBezTo>
                      <a:lnTo>
                        <a:pt x="1953" y="2239"/>
                      </a:lnTo>
                      <a:cubicBezTo>
                        <a:pt x="2108" y="2239"/>
                        <a:pt x="2239" y="2108"/>
                        <a:pt x="2239" y="1953"/>
                      </a:cubicBezTo>
                      <a:lnTo>
                        <a:pt x="2239" y="286"/>
                      </a:lnTo>
                      <a:cubicBezTo>
                        <a:pt x="2239" y="131"/>
                        <a:pt x="2108" y="0"/>
                        <a:pt x="1953" y="0"/>
                      </a:cubicBezTo>
                      <a:lnTo>
                        <a:pt x="286" y="0"/>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77" name="Google Shape;317;p21"/>
                <p:cNvSpPr>
                  <a:spLocks/>
                </p:cNvSpPr>
                <p:nvPr/>
              </p:nvSpPr>
              <p:spPr bwMode="auto">
                <a:xfrm>
                  <a:off x="40805" y="15710"/>
                  <a:ext cx="634" cy="631"/>
                </a:xfrm>
                <a:custGeom>
                  <a:avLst/>
                  <a:gdLst>
                    <a:gd name="T0" fmla="*/ 1644 w 2239"/>
                    <a:gd name="T1" fmla="*/ 596 h 2227"/>
                    <a:gd name="T2" fmla="*/ 1644 w 2239"/>
                    <a:gd name="T3" fmla="*/ 1786 h 2227"/>
                    <a:gd name="T4" fmla="*/ 596 w 2239"/>
                    <a:gd name="T5" fmla="*/ 1786 h 2227"/>
                    <a:gd name="T6" fmla="*/ 596 w 2239"/>
                    <a:gd name="T7" fmla="*/ 596 h 2227"/>
                    <a:gd name="T8" fmla="*/ 1644 w 2239"/>
                    <a:gd name="T9" fmla="*/ 596 h 2227"/>
                    <a:gd name="T10" fmla="*/ 286 w 2239"/>
                    <a:gd name="T11" fmla="*/ 1 h 2227"/>
                    <a:gd name="T12" fmla="*/ 1 w 2239"/>
                    <a:gd name="T13" fmla="*/ 286 h 2227"/>
                    <a:gd name="T14" fmla="*/ 1 w 2239"/>
                    <a:gd name="T15" fmla="*/ 1953 h 2227"/>
                    <a:gd name="T16" fmla="*/ 286 w 2239"/>
                    <a:gd name="T17" fmla="*/ 2227 h 2227"/>
                    <a:gd name="T18" fmla="*/ 1953 w 2239"/>
                    <a:gd name="T19" fmla="*/ 2227 h 2227"/>
                    <a:gd name="T20" fmla="*/ 2239 w 2239"/>
                    <a:gd name="T21" fmla="*/ 1953 h 2227"/>
                    <a:gd name="T22" fmla="*/ 2239 w 2239"/>
                    <a:gd name="T23" fmla="*/ 286 h 2227"/>
                    <a:gd name="T24" fmla="*/ 1953 w 2239"/>
                    <a:gd name="T25" fmla="*/ 1 h 2227"/>
                    <a:gd name="T26" fmla="*/ 286 w 2239"/>
                    <a:gd name="T27" fmla="*/ 1 h 2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39" h="2227" extrusionOk="0">
                      <a:moveTo>
                        <a:pt x="1644" y="596"/>
                      </a:moveTo>
                      <a:lnTo>
                        <a:pt x="1644" y="1786"/>
                      </a:lnTo>
                      <a:lnTo>
                        <a:pt x="596" y="1786"/>
                      </a:lnTo>
                      <a:lnTo>
                        <a:pt x="596" y="596"/>
                      </a:lnTo>
                      <a:lnTo>
                        <a:pt x="1644" y="596"/>
                      </a:lnTo>
                      <a:close/>
                      <a:moveTo>
                        <a:pt x="286" y="1"/>
                      </a:moveTo>
                      <a:cubicBezTo>
                        <a:pt x="132" y="1"/>
                        <a:pt x="1" y="132"/>
                        <a:pt x="1" y="286"/>
                      </a:cubicBezTo>
                      <a:lnTo>
                        <a:pt x="1" y="1953"/>
                      </a:lnTo>
                      <a:cubicBezTo>
                        <a:pt x="1" y="2108"/>
                        <a:pt x="132" y="2227"/>
                        <a:pt x="286" y="2227"/>
                      </a:cubicBezTo>
                      <a:lnTo>
                        <a:pt x="1953" y="2227"/>
                      </a:lnTo>
                      <a:cubicBezTo>
                        <a:pt x="2108" y="2227"/>
                        <a:pt x="2239" y="2108"/>
                        <a:pt x="2239" y="1953"/>
                      </a:cubicBezTo>
                      <a:lnTo>
                        <a:pt x="2239" y="286"/>
                      </a:lnTo>
                      <a:cubicBezTo>
                        <a:pt x="2239" y="132"/>
                        <a:pt x="2108" y="1"/>
                        <a:pt x="1953" y="1"/>
                      </a:cubicBezTo>
                      <a:lnTo>
                        <a:pt x="286"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78" name="Google Shape;318;p21"/>
                <p:cNvSpPr>
                  <a:spLocks/>
                </p:cNvSpPr>
                <p:nvPr/>
              </p:nvSpPr>
              <p:spPr bwMode="auto">
                <a:xfrm>
                  <a:off x="40002" y="16510"/>
                  <a:ext cx="635" cy="674"/>
                </a:xfrm>
                <a:custGeom>
                  <a:avLst/>
                  <a:gdLst>
                    <a:gd name="T0" fmla="*/ 1644 w 2240"/>
                    <a:gd name="T1" fmla="*/ 596 h 2382"/>
                    <a:gd name="T2" fmla="*/ 1644 w 2240"/>
                    <a:gd name="T3" fmla="*/ 1786 h 2382"/>
                    <a:gd name="T4" fmla="*/ 608 w 2240"/>
                    <a:gd name="T5" fmla="*/ 1786 h 2382"/>
                    <a:gd name="T6" fmla="*/ 608 w 2240"/>
                    <a:gd name="T7" fmla="*/ 596 h 2382"/>
                    <a:gd name="T8" fmla="*/ 1644 w 2240"/>
                    <a:gd name="T9" fmla="*/ 596 h 2382"/>
                    <a:gd name="T10" fmla="*/ 251 w 2240"/>
                    <a:gd name="T11" fmla="*/ 0 h 2382"/>
                    <a:gd name="T12" fmla="*/ 1 w 2240"/>
                    <a:gd name="T13" fmla="*/ 334 h 2382"/>
                    <a:gd name="T14" fmla="*/ 1 w 2240"/>
                    <a:gd name="T15" fmla="*/ 2036 h 2382"/>
                    <a:gd name="T16" fmla="*/ 251 w 2240"/>
                    <a:gd name="T17" fmla="*/ 2382 h 2382"/>
                    <a:gd name="T18" fmla="*/ 1954 w 2240"/>
                    <a:gd name="T19" fmla="*/ 2382 h 2382"/>
                    <a:gd name="T20" fmla="*/ 2239 w 2240"/>
                    <a:gd name="T21" fmla="*/ 2036 h 2382"/>
                    <a:gd name="T22" fmla="*/ 2239 w 2240"/>
                    <a:gd name="T23" fmla="*/ 334 h 2382"/>
                    <a:gd name="T24" fmla="*/ 1954 w 2240"/>
                    <a:gd name="T25" fmla="*/ 0 h 2382"/>
                    <a:gd name="T26" fmla="*/ 251 w 2240"/>
                    <a:gd name="T2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0" h="2382" extrusionOk="0">
                      <a:moveTo>
                        <a:pt x="1644" y="596"/>
                      </a:moveTo>
                      <a:lnTo>
                        <a:pt x="1644" y="1786"/>
                      </a:lnTo>
                      <a:lnTo>
                        <a:pt x="608" y="1786"/>
                      </a:lnTo>
                      <a:lnTo>
                        <a:pt x="608" y="596"/>
                      </a:lnTo>
                      <a:lnTo>
                        <a:pt x="1644" y="596"/>
                      </a:lnTo>
                      <a:close/>
                      <a:moveTo>
                        <a:pt x="251" y="0"/>
                      </a:moveTo>
                      <a:cubicBezTo>
                        <a:pt x="96" y="0"/>
                        <a:pt x="1" y="179"/>
                        <a:pt x="1" y="334"/>
                      </a:cubicBezTo>
                      <a:lnTo>
                        <a:pt x="1" y="2036"/>
                      </a:lnTo>
                      <a:cubicBezTo>
                        <a:pt x="1" y="2191"/>
                        <a:pt x="96" y="2382"/>
                        <a:pt x="251" y="2382"/>
                      </a:cubicBezTo>
                      <a:lnTo>
                        <a:pt x="1954" y="2382"/>
                      </a:lnTo>
                      <a:cubicBezTo>
                        <a:pt x="2108" y="2382"/>
                        <a:pt x="2239" y="2191"/>
                        <a:pt x="2239" y="2036"/>
                      </a:cubicBezTo>
                      <a:lnTo>
                        <a:pt x="2239" y="334"/>
                      </a:lnTo>
                      <a:cubicBezTo>
                        <a:pt x="2239" y="179"/>
                        <a:pt x="2108" y="0"/>
                        <a:pt x="1954" y="0"/>
                      </a:cubicBezTo>
                      <a:lnTo>
                        <a:pt x="251" y="0"/>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79" name="Google Shape;319;p21"/>
                <p:cNvSpPr>
                  <a:spLocks/>
                </p:cNvSpPr>
                <p:nvPr/>
              </p:nvSpPr>
              <p:spPr bwMode="auto">
                <a:xfrm>
                  <a:off x="40002" y="15710"/>
                  <a:ext cx="635" cy="631"/>
                </a:xfrm>
                <a:custGeom>
                  <a:avLst/>
                  <a:gdLst>
                    <a:gd name="T0" fmla="*/ 1644 w 2240"/>
                    <a:gd name="T1" fmla="*/ 596 h 2227"/>
                    <a:gd name="T2" fmla="*/ 1644 w 2240"/>
                    <a:gd name="T3" fmla="*/ 1786 h 2227"/>
                    <a:gd name="T4" fmla="*/ 608 w 2240"/>
                    <a:gd name="T5" fmla="*/ 1786 h 2227"/>
                    <a:gd name="T6" fmla="*/ 608 w 2240"/>
                    <a:gd name="T7" fmla="*/ 596 h 2227"/>
                    <a:gd name="T8" fmla="*/ 1644 w 2240"/>
                    <a:gd name="T9" fmla="*/ 596 h 2227"/>
                    <a:gd name="T10" fmla="*/ 251 w 2240"/>
                    <a:gd name="T11" fmla="*/ 1 h 2227"/>
                    <a:gd name="T12" fmla="*/ 1 w 2240"/>
                    <a:gd name="T13" fmla="*/ 322 h 2227"/>
                    <a:gd name="T14" fmla="*/ 1 w 2240"/>
                    <a:gd name="T15" fmla="*/ 2025 h 2227"/>
                    <a:gd name="T16" fmla="*/ 251 w 2240"/>
                    <a:gd name="T17" fmla="*/ 2227 h 2227"/>
                    <a:gd name="T18" fmla="*/ 1954 w 2240"/>
                    <a:gd name="T19" fmla="*/ 2227 h 2227"/>
                    <a:gd name="T20" fmla="*/ 2239 w 2240"/>
                    <a:gd name="T21" fmla="*/ 2025 h 2227"/>
                    <a:gd name="T22" fmla="*/ 2239 w 2240"/>
                    <a:gd name="T23" fmla="*/ 322 h 2227"/>
                    <a:gd name="T24" fmla="*/ 1954 w 2240"/>
                    <a:gd name="T25" fmla="*/ 1 h 2227"/>
                    <a:gd name="T26" fmla="*/ 251 w 2240"/>
                    <a:gd name="T27" fmla="*/ 1 h 2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0" h="2227" extrusionOk="0">
                      <a:moveTo>
                        <a:pt x="1644" y="596"/>
                      </a:moveTo>
                      <a:lnTo>
                        <a:pt x="1644" y="1786"/>
                      </a:lnTo>
                      <a:lnTo>
                        <a:pt x="608" y="1786"/>
                      </a:lnTo>
                      <a:lnTo>
                        <a:pt x="608" y="596"/>
                      </a:lnTo>
                      <a:lnTo>
                        <a:pt x="1644" y="596"/>
                      </a:lnTo>
                      <a:close/>
                      <a:moveTo>
                        <a:pt x="251" y="1"/>
                      </a:moveTo>
                      <a:cubicBezTo>
                        <a:pt x="96" y="1"/>
                        <a:pt x="1" y="167"/>
                        <a:pt x="1" y="322"/>
                      </a:cubicBezTo>
                      <a:lnTo>
                        <a:pt x="1" y="2025"/>
                      </a:lnTo>
                      <a:cubicBezTo>
                        <a:pt x="1" y="2179"/>
                        <a:pt x="96" y="2227"/>
                        <a:pt x="251" y="2227"/>
                      </a:cubicBezTo>
                      <a:lnTo>
                        <a:pt x="1954" y="2227"/>
                      </a:lnTo>
                      <a:cubicBezTo>
                        <a:pt x="2108" y="2227"/>
                        <a:pt x="2239" y="2179"/>
                        <a:pt x="2239" y="2025"/>
                      </a:cubicBezTo>
                      <a:lnTo>
                        <a:pt x="2239" y="322"/>
                      </a:lnTo>
                      <a:cubicBezTo>
                        <a:pt x="2239" y="167"/>
                        <a:pt x="2108" y="1"/>
                        <a:pt x="1954" y="1"/>
                      </a:cubicBezTo>
                      <a:lnTo>
                        <a:pt x="251"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0" name="Google Shape;320;p21"/>
                <p:cNvSpPr>
                  <a:spLocks/>
                </p:cNvSpPr>
                <p:nvPr/>
              </p:nvSpPr>
              <p:spPr bwMode="auto">
                <a:xfrm>
                  <a:off x="40002" y="17312"/>
                  <a:ext cx="635" cy="675"/>
                </a:xfrm>
                <a:custGeom>
                  <a:avLst/>
                  <a:gdLst>
                    <a:gd name="T0" fmla="*/ 1644 w 2240"/>
                    <a:gd name="T1" fmla="*/ 596 h 2383"/>
                    <a:gd name="T2" fmla="*/ 1644 w 2240"/>
                    <a:gd name="T3" fmla="*/ 1787 h 2383"/>
                    <a:gd name="T4" fmla="*/ 608 w 2240"/>
                    <a:gd name="T5" fmla="*/ 1787 h 2383"/>
                    <a:gd name="T6" fmla="*/ 608 w 2240"/>
                    <a:gd name="T7" fmla="*/ 596 h 2383"/>
                    <a:gd name="T8" fmla="*/ 1644 w 2240"/>
                    <a:gd name="T9" fmla="*/ 596 h 2383"/>
                    <a:gd name="T10" fmla="*/ 251 w 2240"/>
                    <a:gd name="T11" fmla="*/ 1 h 2383"/>
                    <a:gd name="T12" fmla="*/ 1 w 2240"/>
                    <a:gd name="T13" fmla="*/ 334 h 2383"/>
                    <a:gd name="T14" fmla="*/ 1 w 2240"/>
                    <a:gd name="T15" fmla="*/ 2037 h 2383"/>
                    <a:gd name="T16" fmla="*/ 251 w 2240"/>
                    <a:gd name="T17" fmla="*/ 2382 h 2383"/>
                    <a:gd name="T18" fmla="*/ 1954 w 2240"/>
                    <a:gd name="T19" fmla="*/ 2382 h 2383"/>
                    <a:gd name="T20" fmla="*/ 2239 w 2240"/>
                    <a:gd name="T21" fmla="*/ 2037 h 2383"/>
                    <a:gd name="T22" fmla="*/ 2239 w 2240"/>
                    <a:gd name="T23" fmla="*/ 334 h 2383"/>
                    <a:gd name="T24" fmla="*/ 1954 w 2240"/>
                    <a:gd name="T25" fmla="*/ 1 h 2383"/>
                    <a:gd name="T26" fmla="*/ 251 w 2240"/>
                    <a:gd name="T27" fmla="*/ 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0" h="2383" extrusionOk="0">
                      <a:moveTo>
                        <a:pt x="1644" y="596"/>
                      </a:moveTo>
                      <a:lnTo>
                        <a:pt x="1644" y="1787"/>
                      </a:lnTo>
                      <a:lnTo>
                        <a:pt x="608" y="1787"/>
                      </a:lnTo>
                      <a:lnTo>
                        <a:pt x="608" y="596"/>
                      </a:lnTo>
                      <a:lnTo>
                        <a:pt x="1644" y="596"/>
                      </a:lnTo>
                      <a:close/>
                      <a:moveTo>
                        <a:pt x="251" y="1"/>
                      </a:moveTo>
                      <a:cubicBezTo>
                        <a:pt x="96" y="1"/>
                        <a:pt x="1" y="180"/>
                        <a:pt x="1" y="334"/>
                      </a:cubicBezTo>
                      <a:lnTo>
                        <a:pt x="1" y="2037"/>
                      </a:lnTo>
                      <a:cubicBezTo>
                        <a:pt x="1" y="2192"/>
                        <a:pt x="96" y="2382"/>
                        <a:pt x="251" y="2382"/>
                      </a:cubicBezTo>
                      <a:lnTo>
                        <a:pt x="1954" y="2382"/>
                      </a:lnTo>
                      <a:cubicBezTo>
                        <a:pt x="2108" y="2382"/>
                        <a:pt x="2239" y="2192"/>
                        <a:pt x="2239" y="2037"/>
                      </a:cubicBezTo>
                      <a:lnTo>
                        <a:pt x="2239" y="334"/>
                      </a:lnTo>
                      <a:cubicBezTo>
                        <a:pt x="2239" y="180"/>
                        <a:pt x="2108" y="1"/>
                        <a:pt x="1954" y="1"/>
                      </a:cubicBezTo>
                      <a:lnTo>
                        <a:pt x="251"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1" name="Google Shape;321;p21"/>
                <p:cNvSpPr>
                  <a:spLocks/>
                </p:cNvSpPr>
                <p:nvPr/>
              </p:nvSpPr>
              <p:spPr bwMode="auto">
                <a:xfrm>
                  <a:off x="40002" y="18112"/>
                  <a:ext cx="635" cy="674"/>
                </a:xfrm>
                <a:custGeom>
                  <a:avLst/>
                  <a:gdLst>
                    <a:gd name="T0" fmla="*/ 1644 w 2240"/>
                    <a:gd name="T1" fmla="*/ 596 h 2382"/>
                    <a:gd name="T2" fmla="*/ 1644 w 2240"/>
                    <a:gd name="T3" fmla="*/ 1787 h 2382"/>
                    <a:gd name="T4" fmla="*/ 608 w 2240"/>
                    <a:gd name="T5" fmla="*/ 1787 h 2382"/>
                    <a:gd name="T6" fmla="*/ 608 w 2240"/>
                    <a:gd name="T7" fmla="*/ 596 h 2382"/>
                    <a:gd name="T8" fmla="*/ 1644 w 2240"/>
                    <a:gd name="T9" fmla="*/ 596 h 2382"/>
                    <a:gd name="T10" fmla="*/ 251 w 2240"/>
                    <a:gd name="T11" fmla="*/ 1 h 2382"/>
                    <a:gd name="T12" fmla="*/ 1 w 2240"/>
                    <a:gd name="T13" fmla="*/ 346 h 2382"/>
                    <a:gd name="T14" fmla="*/ 1 w 2240"/>
                    <a:gd name="T15" fmla="*/ 2049 h 2382"/>
                    <a:gd name="T16" fmla="*/ 251 w 2240"/>
                    <a:gd name="T17" fmla="*/ 2382 h 2382"/>
                    <a:gd name="T18" fmla="*/ 1954 w 2240"/>
                    <a:gd name="T19" fmla="*/ 2382 h 2382"/>
                    <a:gd name="T20" fmla="*/ 2239 w 2240"/>
                    <a:gd name="T21" fmla="*/ 2049 h 2382"/>
                    <a:gd name="T22" fmla="*/ 2239 w 2240"/>
                    <a:gd name="T23" fmla="*/ 346 h 2382"/>
                    <a:gd name="T24" fmla="*/ 1954 w 2240"/>
                    <a:gd name="T25" fmla="*/ 1 h 2382"/>
                    <a:gd name="T26" fmla="*/ 251 w 2240"/>
                    <a:gd name="T27" fmla="*/ 1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0" h="2382" extrusionOk="0">
                      <a:moveTo>
                        <a:pt x="1644" y="596"/>
                      </a:moveTo>
                      <a:lnTo>
                        <a:pt x="1644" y="1787"/>
                      </a:lnTo>
                      <a:lnTo>
                        <a:pt x="608" y="1787"/>
                      </a:lnTo>
                      <a:lnTo>
                        <a:pt x="608" y="596"/>
                      </a:lnTo>
                      <a:lnTo>
                        <a:pt x="1644" y="596"/>
                      </a:lnTo>
                      <a:close/>
                      <a:moveTo>
                        <a:pt x="251" y="1"/>
                      </a:moveTo>
                      <a:cubicBezTo>
                        <a:pt x="96" y="1"/>
                        <a:pt x="1" y="191"/>
                        <a:pt x="1" y="346"/>
                      </a:cubicBezTo>
                      <a:lnTo>
                        <a:pt x="1" y="2049"/>
                      </a:lnTo>
                      <a:cubicBezTo>
                        <a:pt x="1" y="2203"/>
                        <a:pt x="96" y="2382"/>
                        <a:pt x="251" y="2382"/>
                      </a:cubicBezTo>
                      <a:lnTo>
                        <a:pt x="1954" y="2382"/>
                      </a:lnTo>
                      <a:cubicBezTo>
                        <a:pt x="2108" y="2382"/>
                        <a:pt x="2239" y="2203"/>
                        <a:pt x="2239" y="2049"/>
                      </a:cubicBezTo>
                      <a:lnTo>
                        <a:pt x="2239" y="346"/>
                      </a:lnTo>
                      <a:cubicBezTo>
                        <a:pt x="2239" y="191"/>
                        <a:pt x="2108" y="1"/>
                        <a:pt x="1954" y="1"/>
                      </a:cubicBezTo>
                      <a:lnTo>
                        <a:pt x="251"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2" name="Google Shape;322;p21"/>
                <p:cNvSpPr>
                  <a:spLocks/>
                </p:cNvSpPr>
                <p:nvPr/>
              </p:nvSpPr>
              <p:spPr bwMode="auto">
                <a:xfrm>
                  <a:off x="41985" y="18449"/>
                  <a:ext cx="675" cy="634"/>
                </a:xfrm>
                <a:custGeom>
                  <a:avLst/>
                  <a:gdLst>
                    <a:gd name="T0" fmla="*/ 1787 w 2382"/>
                    <a:gd name="T1" fmla="*/ 596 h 2239"/>
                    <a:gd name="T2" fmla="*/ 1787 w 2382"/>
                    <a:gd name="T3" fmla="*/ 1643 h 2239"/>
                    <a:gd name="T4" fmla="*/ 596 w 2382"/>
                    <a:gd name="T5" fmla="*/ 1643 h 2239"/>
                    <a:gd name="T6" fmla="*/ 596 w 2382"/>
                    <a:gd name="T7" fmla="*/ 596 h 2239"/>
                    <a:gd name="T8" fmla="*/ 1787 w 2382"/>
                    <a:gd name="T9" fmla="*/ 596 h 2239"/>
                    <a:gd name="T10" fmla="*/ 334 w 2382"/>
                    <a:gd name="T11" fmla="*/ 0 h 2239"/>
                    <a:gd name="T12" fmla="*/ 1 w 2382"/>
                    <a:gd name="T13" fmla="*/ 286 h 2239"/>
                    <a:gd name="T14" fmla="*/ 1 w 2382"/>
                    <a:gd name="T15" fmla="*/ 1989 h 2239"/>
                    <a:gd name="T16" fmla="*/ 334 w 2382"/>
                    <a:gd name="T17" fmla="*/ 2239 h 2239"/>
                    <a:gd name="T18" fmla="*/ 2037 w 2382"/>
                    <a:gd name="T19" fmla="*/ 2239 h 2239"/>
                    <a:gd name="T20" fmla="*/ 2382 w 2382"/>
                    <a:gd name="T21" fmla="*/ 1989 h 2239"/>
                    <a:gd name="T22" fmla="*/ 2382 w 2382"/>
                    <a:gd name="T23" fmla="*/ 286 h 2239"/>
                    <a:gd name="T24" fmla="*/ 2037 w 2382"/>
                    <a:gd name="T25" fmla="*/ 0 h 2239"/>
                    <a:gd name="T26" fmla="*/ 334 w 2382"/>
                    <a:gd name="T27" fmla="*/ 0 h 2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2" h="2239" extrusionOk="0">
                      <a:moveTo>
                        <a:pt x="1787" y="596"/>
                      </a:moveTo>
                      <a:lnTo>
                        <a:pt x="1787" y="1643"/>
                      </a:lnTo>
                      <a:lnTo>
                        <a:pt x="596" y="1643"/>
                      </a:lnTo>
                      <a:lnTo>
                        <a:pt x="596" y="596"/>
                      </a:lnTo>
                      <a:lnTo>
                        <a:pt x="1787" y="596"/>
                      </a:lnTo>
                      <a:close/>
                      <a:moveTo>
                        <a:pt x="334" y="0"/>
                      </a:moveTo>
                      <a:cubicBezTo>
                        <a:pt x="179" y="0"/>
                        <a:pt x="1" y="131"/>
                        <a:pt x="1" y="286"/>
                      </a:cubicBezTo>
                      <a:lnTo>
                        <a:pt x="1" y="1989"/>
                      </a:lnTo>
                      <a:cubicBezTo>
                        <a:pt x="1" y="2144"/>
                        <a:pt x="179" y="2239"/>
                        <a:pt x="334" y="2239"/>
                      </a:cubicBezTo>
                      <a:lnTo>
                        <a:pt x="2037" y="2239"/>
                      </a:lnTo>
                      <a:cubicBezTo>
                        <a:pt x="2192" y="2239"/>
                        <a:pt x="2382" y="2144"/>
                        <a:pt x="2382" y="1989"/>
                      </a:cubicBezTo>
                      <a:lnTo>
                        <a:pt x="2382" y="286"/>
                      </a:lnTo>
                      <a:cubicBezTo>
                        <a:pt x="2382" y="131"/>
                        <a:pt x="2192" y="0"/>
                        <a:pt x="2037" y="0"/>
                      </a:cubicBezTo>
                      <a:lnTo>
                        <a:pt x="334" y="0"/>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3" name="Google Shape;323;p21"/>
                <p:cNvSpPr>
                  <a:spLocks/>
                </p:cNvSpPr>
                <p:nvPr/>
              </p:nvSpPr>
              <p:spPr bwMode="auto">
                <a:xfrm>
                  <a:off x="41985" y="17650"/>
                  <a:ext cx="675" cy="631"/>
                </a:xfrm>
                <a:custGeom>
                  <a:avLst/>
                  <a:gdLst>
                    <a:gd name="T0" fmla="*/ 1787 w 2382"/>
                    <a:gd name="T1" fmla="*/ 596 h 2228"/>
                    <a:gd name="T2" fmla="*/ 1787 w 2382"/>
                    <a:gd name="T3" fmla="*/ 1632 h 2228"/>
                    <a:gd name="T4" fmla="*/ 596 w 2382"/>
                    <a:gd name="T5" fmla="*/ 1632 h 2228"/>
                    <a:gd name="T6" fmla="*/ 596 w 2382"/>
                    <a:gd name="T7" fmla="*/ 596 h 2228"/>
                    <a:gd name="T8" fmla="*/ 1787 w 2382"/>
                    <a:gd name="T9" fmla="*/ 596 h 2228"/>
                    <a:gd name="T10" fmla="*/ 334 w 2382"/>
                    <a:gd name="T11" fmla="*/ 1 h 2228"/>
                    <a:gd name="T12" fmla="*/ 1 w 2382"/>
                    <a:gd name="T13" fmla="*/ 274 h 2228"/>
                    <a:gd name="T14" fmla="*/ 1 w 2382"/>
                    <a:gd name="T15" fmla="*/ 1977 h 2228"/>
                    <a:gd name="T16" fmla="*/ 334 w 2382"/>
                    <a:gd name="T17" fmla="*/ 2227 h 2228"/>
                    <a:gd name="T18" fmla="*/ 2037 w 2382"/>
                    <a:gd name="T19" fmla="*/ 2227 h 2228"/>
                    <a:gd name="T20" fmla="*/ 2382 w 2382"/>
                    <a:gd name="T21" fmla="*/ 1977 h 2228"/>
                    <a:gd name="T22" fmla="*/ 2382 w 2382"/>
                    <a:gd name="T23" fmla="*/ 274 h 2228"/>
                    <a:gd name="T24" fmla="*/ 2037 w 2382"/>
                    <a:gd name="T25" fmla="*/ 1 h 2228"/>
                    <a:gd name="T26" fmla="*/ 334 w 2382"/>
                    <a:gd name="T2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2" h="2228" extrusionOk="0">
                      <a:moveTo>
                        <a:pt x="1787" y="596"/>
                      </a:moveTo>
                      <a:lnTo>
                        <a:pt x="1787" y="1632"/>
                      </a:lnTo>
                      <a:lnTo>
                        <a:pt x="596" y="1632"/>
                      </a:lnTo>
                      <a:lnTo>
                        <a:pt x="596" y="596"/>
                      </a:lnTo>
                      <a:lnTo>
                        <a:pt x="1787" y="596"/>
                      </a:lnTo>
                      <a:close/>
                      <a:moveTo>
                        <a:pt x="334" y="1"/>
                      </a:moveTo>
                      <a:cubicBezTo>
                        <a:pt x="179" y="1"/>
                        <a:pt x="1" y="120"/>
                        <a:pt x="1" y="274"/>
                      </a:cubicBezTo>
                      <a:lnTo>
                        <a:pt x="1" y="1977"/>
                      </a:lnTo>
                      <a:cubicBezTo>
                        <a:pt x="1" y="2132"/>
                        <a:pt x="179" y="2227"/>
                        <a:pt x="334" y="2227"/>
                      </a:cubicBezTo>
                      <a:lnTo>
                        <a:pt x="2037" y="2227"/>
                      </a:lnTo>
                      <a:cubicBezTo>
                        <a:pt x="2192" y="2227"/>
                        <a:pt x="2382" y="2132"/>
                        <a:pt x="2382" y="1977"/>
                      </a:cubicBezTo>
                      <a:lnTo>
                        <a:pt x="2382" y="274"/>
                      </a:lnTo>
                      <a:cubicBezTo>
                        <a:pt x="2382" y="120"/>
                        <a:pt x="2192" y="1"/>
                        <a:pt x="2037" y="1"/>
                      </a:cubicBezTo>
                      <a:lnTo>
                        <a:pt x="334"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4" name="Google Shape;324;p21"/>
                <p:cNvSpPr>
                  <a:spLocks/>
                </p:cNvSpPr>
                <p:nvPr/>
              </p:nvSpPr>
              <p:spPr bwMode="auto">
                <a:xfrm>
                  <a:off x="41861" y="16513"/>
                  <a:ext cx="674" cy="671"/>
                </a:xfrm>
                <a:custGeom>
                  <a:avLst/>
                  <a:gdLst>
                    <a:gd name="T0" fmla="*/ 1786 w 2382"/>
                    <a:gd name="T1" fmla="*/ 584 h 2370"/>
                    <a:gd name="T2" fmla="*/ 1786 w 2382"/>
                    <a:gd name="T3" fmla="*/ 1774 h 2370"/>
                    <a:gd name="T4" fmla="*/ 596 w 2382"/>
                    <a:gd name="T5" fmla="*/ 1774 h 2370"/>
                    <a:gd name="T6" fmla="*/ 596 w 2382"/>
                    <a:gd name="T7" fmla="*/ 584 h 2370"/>
                    <a:gd name="T8" fmla="*/ 1786 w 2382"/>
                    <a:gd name="T9" fmla="*/ 584 h 2370"/>
                    <a:gd name="T10" fmla="*/ 334 w 2382"/>
                    <a:gd name="T11" fmla="*/ 0 h 2370"/>
                    <a:gd name="T12" fmla="*/ 0 w 2382"/>
                    <a:gd name="T13" fmla="*/ 322 h 2370"/>
                    <a:gd name="T14" fmla="*/ 0 w 2382"/>
                    <a:gd name="T15" fmla="*/ 2024 h 2370"/>
                    <a:gd name="T16" fmla="*/ 334 w 2382"/>
                    <a:gd name="T17" fmla="*/ 2370 h 2370"/>
                    <a:gd name="T18" fmla="*/ 2036 w 2382"/>
                    <a:gd name="T19" fmla="*/ 2370 h 2370"/>
                    <a:gd name="T20" fmla="*/ 2381 w 2382"/>
                    <a:gd name="T21" fmla="*/ 2024 h 2370"/>
                    <a:gd name="T22" fmla="*/ 2381 w 2382"/>
                    <a:gd name="T23" fmla="*/ 322 h 2370"/>
                    <a:gd name="T24" fmla="*/ 2036 w 2382"/>
                    <a:gd name="T25" fmla="*/ 0 h 2370"/>
                    <a:gd name="T26" fmla="*/ 334 w 2382"/>
                    <a:gd name="T27"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2" h="2370" extrusionOk="0">
                      <a:moveTo>
                        <a:pt x="1786" y="584"/>
                      </a:moveTo>
                      <a:lnTo>
                        <a:pt x="1786" y="1774"/>
                      </a:lnTo>
                      <a:lnTo>
                        <a:pt x="596" y="1774"/>
                      </a:lnTo>
                      <a:lnTo>
                        <a:pt x="596" y="584"/>
                      </a:lnTo>
                      <a:lnTo>
                        <a:pt x="1786" y="584"/>
                      </a:lnTo>
                      <a:close/>
                      <a:moveTo>
                        <a:pt x="334" y="0"/>
                      </a:moveTo>
                      <a:cubicBezTo>
                        <a:pt x="179" y="0"/>
                        <a:pt x="0" y="167"/>
                        <a:pt x="0" y="322"/>
                      </a:cubicBezTo>
                      <a:lnTo>
                        <a:pt x="0" y="2024"/>
                      </a:lnTo>
                      <a:cubicBezTo>
                        <a:pt x="0" y="2179"/>
                        <a:pt x="179" y="2370"/>
                        <a:pt x="334" y="2370"/>
                      </a:cubicBezTo>
                      <a:lnTo>
                        <a:pt x="2036" y="2370"/>
                      </a:lnTo>
                      <a:cubicBezTo>
                        <a:pt x="2191" y="2370"/>
                        <a:pt x="2381" y="2179"/>
                        <a:pt x="2381" y="2024"/>
                      </a:cubicBezTo>
                      <a:lnTo>
                        <a:pt x="2381" y="322"/>
                      </a:lnTo>
                      <a:cubicBezTo>
                        <a:pt x="2381" y="167"/>
                        <a:pt x="2191" y="0"/>
                        <a:pt x="2036" y="0"/>
                      </a:cubicBezTo>
                      <a:lnTo>
                        <a:pt x="334" y="0"/>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5" name="Google Shape;325;p21"/>
                <p:cNvSpPr>
                  <a:spLocks/>
                </p:cNvSpPr>
                <p:nvPr/>
              </p:nvSpPr>
              <p:spPr bwMode="auto">
                <a:xfrm>
                  <a:off x="41985" y="19252"/>
                  <a:ext cx="675" cy="631"/>
                </a:xfrm>
                <a:custGeom>
                  <a:avLst/>
                  <a:gdLst>
                    <a:gd name="T0" fmla="*/ 1787 w 2382"/>
                    <a:gd name="T1" fmla="*/ 595 h 2227"/>
                    <a:gd name="T2" fmla="*/ 1787 w 2382"/>
                    <a:gd name="T3" fmla="*/ 1631 h 2227"/>
                    <a:gd name="T4" fmla="*/ 596 w 2382"/>
                    <a:gd name="T5" fmla="*/ 1631 h 2227"/>
                    <a:gd name="T6" fmla="*/ 596 w 2382"/>
                    <a:gd name="T7" fmla="*/ 595 h 2227"/>
                    <a:gd name="T8" fmla="*/ 1787 w 2382"/>
                    <a:gd name="T9" fmla="*/ 595 h 2227"/>
                    <a:gd name="T10" fmla="*/ 334 w 2382"/>
                    <a:gd name="T11" fmla="*/ 0 h 2227"/>
                    <a:gd name="T12" fmla="*/ 1 w 2382"/>
                    <a:gd name="T13" fmla="*/ 286 h 2227"/>
                    <a:gd name="T14" fmla="*/ 1 w 2382"/>
                    <a:gd name="T15" fmla="*/ 1988 h 2227"/>
                    <a:gd name="T16" fmla="*/ 334 w 2382"/>
                    <a:gd name="T17" fmla="*/ 2227 h 2227"/>
                    <a:gd name="T18" fmla="*/ 2037 w 2382"/>
                    <a:gd name="T19" fmla="*/ 2227 h 2227"/>
                    <a:gd name="T20" fmla="*/ 2382 w 2382"/>
                    <a:gd name="T21" fmla="*/ 1988 h 2227"/>
                    <a:gd name="T22" fmla="*/ 2382 w 2382"/>
                    <a:gd name="T23" fmla="*/ 286 h 2227"/>
                    <a:gd name="T24" fmla="*/ 2037 w 2382"/>
                    <a:gd name="T25" fmla="*/ 0 h 2227"/>
                    <a:gd name="T26" fmla="*/ 334 w 2382"/>
                    <a:gd name="T27" fmla="*/ 0 h 2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2" h="2227" extrusionOk="0">
                      <a:moveTo>
                        <a:pt x="1787" y="595"/>
                      </a:moveTo>
                      <a:lnTo>
                        <a:pt x="1787" y="1631"/>
                      </a:lnTo>
                      <a:lnTo>
                        <a:pt x="596" y="1631"/>
                      </a:lnTo>
                      <a:lnTo>
                        <a:pt x="596" y="595"/>
                      </a:lnTo>
                      <a:lnTo>
                        <a:pt x="1787" y="595"/>
                      </a:lnTo>
                      <a:close/>
                      <a:moveTo>
                        <a:pt x="334" y="0"/>
                      </a:moveTo>
                      <a:cubicBezTo>
                        <a:pt x="179" y="0"/>
                        <a:pt x="1" y="131"/>
                        <a:pt x="1" y="286"/>
                      </a:cubicBezTo>
                      <a:lnTo>
                        <a:pt x="1" y="1988"/>
                      </a:lnTo>
                      <a:cubicBezTo>
                        <a:pt x="1" y="2143"/>
                        <a:pt x="179" y="2227"/>
                        <a:pt x="334" y="2227"/>
                      </a:cubicBezTo>
                      <a:lnTo>
                        <a:pt x="2037" y="2227"/>
                      </a:lnTo>
                      <a:cubicBezTo>
                        <a:pt x="2192" y="2227"/>
                        <a:pt x="2382" y="2143"/>
                        <a:pt x="2382" y="1988"/>
                      </a:cubicBezTo>
                      <a:lnTo>
                        <a:pt x="2382" y="286"/>
                      </a:lnTo>
                      <a:cubicBezTo>
                        <a:pt x="2382" y="131"/>
                        <a:pt x="2192" y="0"/>
                        <a:pt x="2037" y="0"/>
                      </a:cubicBezTo>
                      <a:lnTo>
                        <a:pt x="334" y="0"/>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6" name="Google Shape;326;p21"/>
                <p:cNvSpPr>
                  <a:spLocks/>
                </p:cNvSpPr>
                <p:nvPr/>
              </p:nvSpPr>
              <p:spPr bwMode="auto">
                <a:xfrm>
                  <a:off x="41186" y="18449"/>
                  <a:ext cx="675" cy="634"/>
                </a:xfrm>
                <a:custGeom>
                  <a:avLst/>
                  <a:gdLst>
                    <a:gd name="T0" fmla="*/ 1787 w 2383"/>
                    <a:gd name="T1" fmla="*/ 596 h 2239"/>
                    <a:gd name="T2" fmla="*/ 1787 w 2383"/>
                    <a:gd name="T3" fmla="*/ 1643 h 2239"/>
                    <a:gd name="T4" fmla="*/ 596 w 2383"/>
                    <a:gd name="T5" fmla="*/ 1643 h 2239"/>
                    <a:gd name="T6" fmla="*/ 596 w 2383"/>
                    <a:gd name="T7" fmla="*/ 596 h 2239"/>
                    <a:gd name="T8" fmla="*/ 1787 w 2383"/>
                    <a:gd name="T9" fmla="*/ 596 h 2239"/>
                    <a:gd name="T10" fmla="*/ 322 w 2383"/>
                    <a:gd name="T11" fmla="*/ 0 h 2239"/>
                    <a:gd name="T12" fmla="*/ 1 w 2383"/>
                    <a:gd name="T13" fmla="*/ 286 h 2239"/>
                    <a:gd name="T14" fmla="*/ 1 w 2383"/>
                    <a:gd name="T15" fmla="*/ 1989 h 2239"/>
                    <a:gd name="T16" fmla="*/ 322 w 2383"/>
                    <a:gd name="T17" fmla="*/ 2239 h 2239"/>
                    <a:gd name="T18" fmla="*/ 2025 w 2383"/>
                    <a:gd name="T19" fmla="*/ 2239 h 2239"/>
                    <a:gd name="T20" fmla="*/ 2382 w 2383"/>
                    <a:gd name="T21" fmla="*/ 1989 h 2239"/>
                    <a:gd name="T22" fmla="*/ 2382 w 2383"/>
                    <a:gd name="T23" fmla="*/ 286 h 2239"/>
                    <a:gd name="T24" fmla="*/ 2025 w 2383"/>
                    <a:gd name="T25" fmla="*/ 0 h 2239"/>
                    <a:gd name="T26" fmla="*/ 322 w 2383"/>
                    <a:gd name="T27" fmla="*/ 0 h 2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3" h="2239" extrusionOk="0">
                      <a:moveTo>
                        <a:pt x="1787" y="596"/>
                      </a:moveTo>
                      <a:lnTo>
                        <a:pt x="1787" y="1643"/>
                      </a:lnTo>
                      <a:lnTo>
                        <a:pt x="596" y="1643"/>
                      </a:lnTo>
                      <a:lnTo>
                        <a:pt x="596" y="596"/>
                      </a:lnTo>
                      <a:lnTo>
                        <a:pt x="1787" y="596"/>
                      </a:lnTo>
                      <a:close/>
                      <a:moveTo>
                        <a:pt x="322" y="0"/>
                      </a:moveTo>
                      <a:cubicBezTo>
                        <a:pt x="168" y="0"/>
                        <a:pt x="1" y="131"/>
                        <a:pt x="1" y="286"/>
                      </a:cubicBezTo>
                      <a:lnTo>
                        <a:pt x="1" y="1989"/>
                      </a:lnTo>
                      <a:cubicBezTo>
                        <a:pt x="1" y="2144"/>
                        <a:pt x="168" y="2239"/>
                        <a:pt x="322" y="2239"/>
                      </a:cubicBezTo>
                      <a:lnTo>
                        <a:pt x="2025" y="2239"/>
                      </a:lnTo>
                      <a:cubicBezTo>
                        <a:pt x="2180" y="2239"/>
                        <a:pt x="2382" y="2144"/>
                        <a:pt x="2382" y="1989"/>
                      </a:cubicBezTo>
                      <a:lnTo>
                        <a:pt x="2382" y="286"/>
                      </a:lnTo>
                      <a:cubicBezTo>
                        <a:pt x="2382" y="131"/>
                        <a:pt x="2180" y="0"/>
                        <a:pt x="2025" y="0"/>
                      </a:cubicBezTo>
                      <a:lnTo>
                        <a:pt x="322" y="0"/>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7" name="Google Shape;327;p21"/>
                <p:cNvSpPr>
                  <a:spLocks/>
                </p:cNvSpPr>
                <p:nvPr/>
              </p:nvSpPr>
              <p:spPr bwMode="auto">
                <a:xfrm>
                  <a:off x="41186" y="17650"/>
                  <a:ext cx="675" cy="631"/>
                </a:xfrm>
                <a:custGeom>
                  <a:avLst/>
                  <a:gdLst>
                    <a:gd name="T0" fmla="*/ 1787 w 2383"/>
                    <a:gd name="T1" fmla="*/ 596 h 2228"/>
                    <a:gd name="T2" fmla="*/ 1787 w 2383"/>
                    <a:gd name="T3" fmla="*/ 1632 h 2228"/>
                    <a:gd name="T4" fmla="*/ 596 w 2383"/>
                    <a:gd name="T5" fmla="*/ 1632 h 2228"/>
                    <a:gd name="T6" fmla="*/ 596 w 2383"/>
                    <a:gd name="T7" fmla="*/ 596 h 2228"/>
                    <a:gd name="T8" fmla="*/ 1787 w 2383"/>
                    <a:gd name="T9" fmla="*/ 596 h 2228"/>
                    <a:gd name="T10" fmla="*/ 322 w 2383"/>
                    <a:gd name="T11" fmla="*/ 1 h 2228"/>
                    <a:gd name="T12" fmla="*/ 1 w 2383"/>
                    <a:gd name="T13" fmla="*/ 274 h 2228"/>
                    <a:gd name="T14" fmla="*/ 1 w 2383"/>
                    <a:gd name="T15" fmla="*/ 1977 h 2228"/>
                    <a:gd name="T16" fmla="*/ 322 w 2383"/>
                    <a:gd name="T17" fmla="*/ 2227 h 2228"/>
                    <a:gd name="T18" fmla="*/ 2025 w 2383"/>
                    <a:gd name="T19" fmla="*/ 2227 h 2228"/>
                    <a:gd name="T20" fmla="*/ 2382 w 2383"/>
                    <a:gd name="T21" fmla="*/ 1977 h 2228"/>
                    <a:gd name="T22" fmla="*/ 2382 w 2383"/>
                    <a:gd name="T23" fmla="*/ 274 h 2228"/>
                    <a:gd name="T24" fmla="*/ 2025 w 2383"/>
                    <a:gd name="T25" fmla="*/ 1 h 2228"/>
                    <a:gd name="T26" fmla="*/ 322 w 2383"/>
                    <a:gd name="T2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3" h="2228" extrusionOk="0">
                      <a:moveTo>
                        <a:pt x="1787" y="596"/>
                      </a:moveTo>
                      <a:lnTo>
                        <a:pt x="1787" y="1632"/>
                      </a:lnTo>
                      <a:lnTo>
                        <a:pt x="596" y="1632"/>
                      </a:lnTo>
                      <a:lnTo>
                        <a:pt x="596" y="596"/>
                      </a:lnTo>
                      <a:lnTo>
                        <a:pt x="1787" y="596"/>
                      </a:lnTo>
                      <a:close/>
                      <a:moveTo>
                        <a:pt x="322" y="1"/>
                      </a:moveTo>
                      <a:cubicBezTo>
                        <a:pt x="168" y="1"/>
                        <a:pt x="1" y="120"/>
                        <a:pt x="1" y="274"/>
                      </a:cubicBezTo>
                      <a:lnTo>
                        <a:pt x="1" y="1977"/>
                      </a:lnTo>
                      <a:cubicBezTo>
                        <a:pt x="1" y="2132"/>
                        <a:pt x="168" y="2227"/>
                        <a:pt x="322" y="2227"/>
                      </a:cubicBezTo>
                      <a:lnTo>
                        <a:pt x="2025" y="2227"/>
                      </a:lnTo>
                      <a:cubicBezTo>
                        <a:pt x="2180" y="2227"/>
                        <a:pt x="2382" y="2132"/>
                        <a:pt x="2382" y="1977"/>
                      </a:cubicBezTo>
                      <a:lnTo>
                        <a:pt x="2382" y="274"/>
                      </a:lnTo>
                      <a:cubicBezTo>
                        <a:pt x="2382" y="120"/>
                        <a:pt x="2180" y="1"/>
                        <a:pt x="2025" y="1"/>
                      </a:cubicBezTo>
                      <a:lnTo>
                        <a:pt x="322"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88" name="Google Shape;328;p21"/>
                <p:cNvSpPr>
                  <a:spLocks/>
                </p:cNvSpPr>
                <p:nvPr/>
              </p:nvSpPr>
              <p:spPr bwMode="auto">
                <a:xfrm>
                  <a:off x="38788" y="15413"/>
                  <a:ext cx="4816" cy="4807"/>
                </a:xfrm>
                <a:custGeom>
                  <a:avLst/>
                  <a:gdLst>
                    <a:gd name="T0" fmla="*/ 13669 w 17003"/>
                    <a:gd name="T1" fmla="*/ 3275 h 16968"/>
                    <a:gd name="T2" fmla="*/ 13669 w 17003"/>
                    <a:gd name="T3" fmla="*/ 6704 h 16968"/>
                    <a:gd name="T4" fmla="*/ 10847 w 17003"/>
                    <a:gd name="T5" fmla="*/ 6704 h 16968"/>
                    <a:gd name="T6" fmla="*/ 10847 w 17003"/>
                    <a:gd name="T7" fmla="*/ 3275 h 16968"/>
                    <a:gd name="T8" fmla="*/ 13669 w 17003"/>
                    <a:gd name="T9" fmla="*/ 3275 h 16968"/>
                    <a:gd name="T10" fmla="*/ 5930 w 17003"/>
                    <a:gd name="T11" fmla="*/ 14145 h 16968"/>
                    <a:gd name="T12" fmla="*/ 5930 w 17003"/>
                    <a:gd name="T13" fmla="*/ 16372 h 16968"/>
                    <a:gd name="T14" fmla="*/ 4739 w 17003"/>
                    <a:gd name="T15" fmla="*/ 16372 h 16968"/>
                    <a:gd name="T16" fmla="*/ 4739 w 17003"/>
                    <a:gd name="T17" fmla="*/ 14145 h 16968"/>
                    <a:gd name="T18" fmla="*/ 5930 w 17003"/>
                    <a:gd name="T19" fmla="*/ 14145 h 16968"/>
                    <a:gd name="T20" fmla="*/ 10252 w 17003"/>
                    <a:gd name="T21" fmla="*/ 453 h 16968"/>
                    <a:gd name="T22" fmla="*/ 10252 w 17003"/>
                    <a:gd name="T23" fmla="*/ 2680 h 16968"/>
                    <a:gd name="T24" fmla="*/ 10252 w 17003"/>
                    <a:gd name="T25" fmla="*/ 6704 h 16968"/>
                    <a:gd name="T26" fmla="*/ 7371 w 17003"/>
                    <a:gd name="T27" fmla="*/ 6704 h 16968"/>
                    <a:gd name="T28" fmla="*/ 7121 w 17003"/>
                    <a:gd name="T29" fmla="*/ 7037 h 16968"/>
                    <a:gd name="T30" fmla="*/ 7121 w 17003"/>
                    <a:gd name="T31" fmla="*/ 16372 h 16968"/>
                    <a:gd name="T32" fmla="*/ 6525 w 17003"/>
                    <a:gd name="T33" fmla="*/ 16372 h 16968"/>
                    <a:gd name="T34" fmla="*/ 6525 w 17003"/>
                    <a:gd name="T35" fmla="*/ 13836 h 16968"/>
                    <a:gd name="T36" fmla="*/ 6168 w 17003"/>
                    <a:gd name="T37" fmla="*/ 13550 h 16968"/>
                    <a:gd name="T38" fmla="*/ 4477 w 17003"/>
                    <a:gd name="T39" fmla="*/ 13550 h 16968"/>
                    <a:gd name="T40" fmla="*/ 4144 w 17003"/>
                    <a:gd name="T41" fmla="*/ 13836 h 16968"/>
                    <a:gd name="T42" fmla="*/ 4144 w 17003"/>
                    <a:gd name="T43" fmla="*/ 16372 h 16968"/>
                    <a:gd name="T44" fmla="*/ 3406 w 17003"/>
                    <a:gd name="T45" fmla="*/ 16372 h 16968"/>
                    <a:gd name="T46" fmla="*/ 3406 w 17003"/>
                    <a:gd name="T47" fmla="*/ 453 h 16968"/>
                    <a:gd name="T48" fmla="*/ 10252 w 17003"/>
                    <a:gd name="T49" fmla="*/ 453 h 16968"/>
                    <a:gd name="T50" fmla="*/ 10252 w 17003"/>
                    <a:gd name="T51" fmla="*/ 14145 h 16968"/>
                    <a:gd name="T52" fmla="*/ 10252 w 17003"/>
                    <a:gd name="T53" fmla="*/ 16372 h 16968"/>
                    <a:gd name="T54" fmla="*/ 9061 w 17003"/>
                    <a:gd name="T55" fmla="*/ 16372 h 16968"/>
                    <a:gd name="T56" fmla="*/ 9061 w 17003"/>
                    <a:gd name="T57" fmla="*/ 14145 h 16968"/>
                    <a:gd name="T58" fmla="*/ 10252 w 17003"/>
                    <a:gd name="T59" fmla="*/ 14145 h 16968"/>
                    <a:gd name="T60" fmla="*/ 14419 w 17003"/>
                    <a:gd name="T61" fmla="*/ 7299 h 16968"/>
                    <a:gd name="T62" fmla="*/ 14419 w 17003"/>
                    <a:gd name="T63" fmla="*/ 16372 h 16968"/>
                    <a:gd name="T64" fmla="*/ 10847 w 17003"/>
                    <a:gd name="T65" fmla="*/ 16372 h 16968"/>
                    <a:gd name="T66" fmla="*/ 10847 w 17003"/>
                    <a:gd name="T67" fmla="*/ 13836 h 16968"/>
                    <a:gd name="T68" fmla="*/ 10490 w 17003"/>
                    <a:gd name="T69" fmla="*/ 13550 h 16968"/>
                    <a:gd name="T70" fmla="*/ 8787 w 17003"/>
                    <a:gd name="T71" fmla="*/ 13550 h 16968"/>
                    <a:gd name="T72" fmla="*/ 8466 w 17003"/>
                    <a:gd name="T73" fmla="*/ 13836 h 16968"/>
                    <a:gd name="T74" fmla="*/ 8466 w 17003"/>
                    <a:gd name="T75" fmla="*/ 16372 h 16968"/>
                    <a:gd name="T76" fmla="*/ 7716 w 17003"/>
                    <a:gd name="T77" fmla="*/ 16372 h 16968"/>
                    <a:gd name="T78" fmla="*/ 7716 w 17003"/>
                    <a:gd name="T79" fmla="*/ 7299 h 16968"/>
                    <a:gd name="T80" fmla="*/ 14419 w 17003"/>
                    <a:gd name="T81" fmla="*/ 7299 h 16968"/>
                    <a:gd name="T82" fmla="*/ 3120 w 17003"/>
                    <a:gd name="T83" fmla="*/ 1 h 16968"/>
                    <a:gd name="T84" fmla="*/ 2811 w 17003"/>
                    <a:gd name="T85" fmla="*/ 239 h 16968"/>
                    <a:gd name="T86" fmla="*/ 2811 w 17003"/>
                    <a:gd name="T87" fmla="*/ 16372 h 16968"/>
                    <a:gd name="T88" fmla="*/ 286 w 17003"/>
                    <a:gd name="T89" fmla="*/ 16372 h 16968"/>
                    <a:gd name="T90" fmla="*/ 1 w 17003"/>
                    <a:gd name="T91" fmla="*/ 16681 h 16968"/>
                    <a:gd name="T92" fmla="*/ 286 w 17003"/>
                    <a:gd name="T93" fmla="*/ 16967 h 16968"/>
                    <a:gd name="T94" fmla="*/ 16729 w 17003"/>
                    <a:gd name="T95" fmla="*/ 16967 h 16968"/>
                    <a:gd name="T96" fmla="*/ 17003 w 17003"/>
                    <a:gd name="T97" fmla="*/ 16681 h 16968"/>
                    <a:gd name="T98" fmla="*/ 16729 w 17003"/>
                    <a:gd name="T99" fmla="*/ 16372 h 16968"/>
                    <a:gd name="T100" fmla="*/ 15014 w 17003"/>
                    <a:gd name="T101" fmla="*/ 16372 h 16968"/>
                    <a:gd name="T102" fmla="*/ 15014 w 17003"/>
                    <a:gd name="T103" fmla="*/ 7037 h 16968"/>
                    <a:gd name="T104" fmla="*/ 14741 w 17003"/>
                    <a:gd name="T105" fmla="*/ 6704 h 16968"/>
                    <a:gd name="T106" fmla="*/ 14419 w 17003"/>
                    <a:gd name="T107" fmla="*/ 6704 h 16968"/>
                    <a:gd name="T108" fmla="*/ 14419 w 17003"/>
                    <a:gd name="T109" fmla="*/ 3275 h 16968"/>
                    <a:gd name="T110" fmla="*/ 13788 w 17003"/>
                    <a:gd name="T111" fmla="*/ 2680 h 16968"/>
                    <a:gd name="T112" fmla="*/ 10847 w 17003"/>
                    <a:gd name="T113" fmla="*/ 2680 h 16968"/>
                    <a:gd name="T114" fmla="*/ 10847 w 17003"/>
                    <a:gd name="T115" fmla="*/ 239 h 16968"/>
                    <a:gd name="T116" fmla="*/ 10490 w 17003"/>
                    <a:gd name="T117" fmla="*/ 1 h 16968"/>
                    <a:gd name="T118" fmla="*/ 3120 w 17003"/>
                    <a:gd name="T119" fmla="*/ 1 h 16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003" h="16968" extrusionOk="0">
                      <a:moveTo>
                        <a:pt x="13669" y="3275"/>
                      </a:moveTo>
                      <a:lnTo>
                        <a:pt x="13669" y="6704"/>
                      </a:lnTo>
                      <a:lnTo>
                        <a:pt x="10847" y="6704"/>
                      </a:lnTo>
                      <a:lnTo>
                        <a:pt x="10847" y="3275"/>
                      </a:lnTo>
                      <a:lnTo>
                        <a:pt x="13669" y="3275"/>
                      </a:lnTo>
                      <a:close/>
                      <a:moveTo>
                        <a:pt x="5930" y="14145"/>
                      </a:moveTo>
                      <a:lnTo>
                        <a:pt x="5930" y="16372"/>
                      </a:lnTo>
                      <a:lnTo>
                        <a:pt x="4739" y="16372"/>
                      </a:lnTo>
                      <a:lnTo>
                        <a:pt x="4739" y="14145"/>
                      </a:lnTo>
                      <a:lnTo>
                        <a:pt x="5930" y="14145"/>
                      </a:lnTo>
                      <a:close/>
                      <a:moveTo>
                        <a:pt x="10252" y="453"/>
                      </a:moveTo>
                      <a:lnTo>
                        <a:pt x="10252" y="2680"/>
                      </a:lnTo>
                      <a:lnTo>
                        <a:pt x="10252" y="6704"/>
                      </a:lnTo>
                      <a:lnTo>
                        <a:pt x="7371" y="6704"/>
                      </a:lnTo>
                      <a:cubicBezTo>
                        <a:pt x="7216" y="6704"/>
                        <a:pt x="7121" y="6883"/>
                        <a:pt x="7121" y="7037"/>
                      </a:cubicBezTo>
                      <a:lnTo>
                        <a:pt x="7121" y="16372"/>
                      </a:lnTo>
                      <a:lnTo>
                        <a:pt x="6525" y="16372"/>
                      </a:lnTo>
                      <a:lnTo>
                        <a:pt x="6525" y="13836"/>
                      </a:lnTo>
                      <a:cubicBezTo>
                        <a:pt x="6525" y="13681"/>
                        <a:pt x="6335" y="13550"/>
                        <a:pt x="6168" y="13550"/>
                      </a:cubicBezTo>
                      <a:lnTo>
                        <a:pt x="4477" y="13550"/>
                      </a:lnTo>
                      <a:cubicBezTo>
                        <a:pt x="4311" y="13550"/>
                        <a:pt x="4144" y="13681"/>
                        <a:pt x="4144" y="13836"/>
                      </a:cubicBezTo>
                      <a:lnTo>
                        <a:pt x="4144" y="16372"/>
                      </a:lnTo>
                      <a:lnTo>
                        <a:pt x="3406" y="16372"/>
                      </a:lnTo>
                      <a:lnTo>
                        <a:pt x="3406" y="453"/>
                      </a:lnTo>
                      <a:lnTo>
                        <a:pt x="10252" y="453"/>
                      </a:lnTo>
                      <a:close/>
                      <a:moveTo>
                        <a:pt x="10252" y="14145"/>
                      </a:moveTo>
                      <a:lnTo>
                        <a:pt x="10252" y="16372"/>
                      </a:lnTo>
                      <a:lnTo>
                        <a:pt x="9061" y="16372"/>
                      </a:lnTo>
                      <a:lnTo>
                        <a:pt x="9061" y="14145"/>
                      </a:lnTo>
                      <a:lnTo>
                        <a:pt x="10252" y="14145"/>
                      </a:lnTo>
                      <a:close/>
                      <a:moveTo>
                        <a:pt x="14419" y="7299"/>
                      </a:moveTo>
                      <a:lnTo>
                        <a:pt x="14419" y="16372"/>
                      </a:lnTo>
                      <a:lnTo>
                        <a:pt x="10847" y="16372"/>
                      </a:lnTo>
                      <a:lnTo>
                        <a:pt x="10847" y="13836"/>
                      </a:lnTo>
                      <a:cubicBezTo>
                        <a:pt x="10847" y="13681"/>
                        <a:pt x="10645" y="13550"/>
                        <a:pt x="10490" y="13550"/>
                      </a:cubicBezTo>
                      <a:lnTo>
                        <a:pt x="8787" y="13550"/>
                      </a:lnTo>
                      <a:cubicBezTo>
                        <a:pt x="8633" y="13550"/>
                        <a:pt x="8466" y="13681"/>
                        <a:pt x="8466" y="13836"/>
                      </a:cubicBezTo>
                      <a:lnTo>
                        <a:pt x="8466" y="16372"/>
                      </a:lnTo>
                      <a:lnTo>
                        <a:pt x="7716" y="16372"/>
                      </a:lnTo>
                      <a:lnTo>
                        <a:pt x="7716" y="7299"/>
                      </a:lnTo>
                      <a:lnTo>
                        <a:pt x="14419" y="7299"/>
                      </a:lnTo>
                      <a:close/>
                      <a:moveTo>
                        <a:pt x="3120" y="1"/>
                      </a:moveTo>
                      <a:cubicBezTo>
                        <a:pt x="2965" y="1"/>
                        <a:pt x="2811" y="84"/>
                        <a:pt x="2811" y="239"/>
                      </a:cubicBezTo>
                      <a:lnTo>
                        <a:pt x="2811" y="16372"/>
                      </a:lnTo>
                      <a:lnTo>
                        <a:pt x="286" y="16372"/>
                      </a:lnTo>
                      <a:cubicBezTo>
                        <a:pt x="132" y="16372"/>
                        <a:pt x="1" y="16515"/>
                        <a:pt x="1" y="16681"/>
                      </a:cubicBezTo>
                      <a:cubicBezTo>
                        <a:pt x="1" y="16836"/>
                        <a:pt x="132" y="16967"/>
                        <a:pt x="286" y="16967"/>
                      </a:cubicBezTo>
                      <a:lnTo>
                        <a:pt x="16729" y="16967"/>
                      </a:lnTo>
                      <a:cubicBezTo>
                        <a:pt x="16884" y="16967"/>
                        <a:pt x="17003" y="16836"/>
                        <a:pt x="17003" y="16681"/>
                      </a:cubicBezTo>
                      <a:cubicBezTo>
                        <a:pt x="17003" y="16515"/>
                        <a:pt x="16884" y="16372"/>
                        <a:pt x="16729" y="16372"/>
                      </a:cubicBezTo>
                      <a:lnTo>
                        <a:pt x="15014" y="16372"/>
                      </a:lnTo>
                      <a:lnTo>
                        <a:pt x="15014" y="7037"/>
                      </a:lnTo>
                      <a:cubicBezTo>
                        <a:pt x="15014" y="6883"/>
                        <a:pt x="14895" y="6704"/>
                        <a:pt x="14741" y="6704"/>
                      </a:cubicBezTo>
                      <a:lnTo>
                        <a:pt x="14419" y="6704"/>
                      </a:lnTo>
                      <a:lnTo>
                        <a:pt x="14419" y="3275"/>
                      </a:lnTo>
                      <a:cubicBezTo>
                        <a:pt x="14419" y="2954"/>
                        <a:pt x="14110" y="2680"/>
                        <a:pt x="13788" y="2680"/>
                      </a:cubicBezTo>
                      <a:lnTo>
                        <a:pt x="10847" y="2680"/>
                      </a:lnTo>
                      <a:lnTo>
                        <a:pt x="10847" y="239"/>
                      </a:lnTo>
                      <a:cubicBezTo>
                        <a:pt x="10847" y="84"/>
                        <a:pt x="10645" y="1"/>
                        <a:pt x="10490" y="1"/>
                      </a:cubicBezTo>
                      <a:lnTo>
                        <a:pt x="3120" y="1"/>
                      </a:lnTo>
                      <a:close/>
                    </a:path>
                  </a:pathLst>
                </a:custGeom>
                <a:solidFill>
                  <a:schemeClr val="accent5">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sp>
            <p:nvSpPr>
              <p:cNvPr id="71" name="Google Shape;329;p21"/>
              <p:cNvSpPr>
                <a:spLocks/>
              </p:cNvSpPr>
              <p:nvPr/>
            </p:nvSpPr>
            <p:spPr bwMode="auto">
              <a:xfrm>
                <a:off x="34009" y="10995"/>
                <a:ext cx="14243" cy="14243"/>
              </a:xfrm>
              <a:custGeom>
                <a:avLst/>
                <a:gdLst>
                  <a:gd name="T0" fmla="*/ 25146 w 50281"/>
                  <a:gd name="T1" fmla="*/ 4430 h 50281"/>
                  <a:gd name="T2" fmla="*/ 45851 w 50281"/>
                  <a:gd name="T3" fmla="*/ 25135 h 50281"/>
                  <a:gd name="T4" fmla="*/ 25146 w 50281"/>
                  <a:gd name="T5" fmla="*/ 45840 h 50281"/>
                  <a:gd name="T6" fmla="*/ 4442 w 50281"/>
                  <a:gd name="T7" fmla="*/ 25135 h 50281"/>
                  <a:gd name="T8" fmla="*/ 25146 w 50281"/>
                  <a:gd name="T9" fmla="*/ 4430 h 50281"/>
                  <a:gd name="T10" fmla="*/ 25146 w 50281"/>
                  <a:gd name="T11" fmla="*/ 1 h 50281"/>
                  <a:gd name="T12" fmla="*/ 0 w 50281"/>
                  <a:gd name="T13" fmla="*/ 25135 h 50281"/>
                  <a:gd name="T14" fmla="*/ 25146 w 50281"/>
                  <a:gd name="T15" fmla="*/ 50281 h 50281"/>
                  <a:gd name="T16" fmla="*/ 50281 w 50281"/>
                  <a:gd name="T17" fmla="*/ 25135 h 50281"/>
                  <a:gd name="T18" fmla="*/ 25146 w 50281"/>
                  <a:gd name="T19" fmla="*/ 1 h 50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281" h="50281" extrusionOk="0">
                    <a:moveTo>
                      <a:pt x="25146" y="4430"/>
                    </a:moveTo>
                    <a:cubicBezTo>
                      <a:pt x="36565" y="4430"/>
                      <a:pt x="45851" y="13717"/>
                      <a:pt x="45851" y="25135"/>
                    </a:cubicBezTo>
                    <a:cubicBezTo>
                      <a:pt x="45851" y="36553"/>
                      <a:pt x="36565" y="45840"/>
                      <a:pt x="25146" y="45840"/>
                    </a:cubicBezTo>
                    <a:cubicBezTo>
                      <a:pt x="13728" y="45840"/>
                      <a:pt x="4442" y="36553"/>
                      <a:pt x="4442" y="25135"/>
                    </a:cubicBezTo>
                    <a:cubicBezTo>
                      <a:pt x="4442" y="13717"/>
                      <a:pt x="13728" y="4430"/>
                      <a:pt x="25146" y="4430"/>
                    </a:cubicBezTo>
                    <a:close/>
                    <a:moveTo>
                      <a:pt x="25146" y="1"/>
                    </a:moveTo>
                    <a:cubicBezTo>
                      <a:pt x="11264" y="1"/>
                      <a:pt x="0" y="11252"/>
                      <a:pt x="0" y="25135"/>
                    </a:cubicBezTo>
                    <a:cubicBezTo>
                      <a:pt x="0" y="39017"/>
                      <a:pt x="11264" y="50281"/>
                      <a:pt x="25146" y="50281"/>
                    </a:cubicBezTo>
                    <a:cubicBezTo>
                      <a:pt x="39029" y="50281"/>
                      <a:pt x="50281" y="39017"/>
                      <a:pt x="50281" y="25135"/>
                    </a:cubicBezTo>
                    <a:cubicBezTo>
                      <a:pt x="50281" y="11252"/>
                      <a:pt x="39029" y="1"/>
                      <a:pt x="25146" y="1"/>
                    </a:cubicBez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72" name="Google Shape;330;p21"/>
              <p:cNvSpPr>
                <a:spLocks/>
              </p:cNvSpPr>
              <p:nvPr/>
            </p:nvSpPr>
            <p:spPr bwMode="auto">
              <a:xfrm>
                <a:off x="34009" y="10995"/>
                <a:ext cx="14243" cy="7242"/>
              </a:xfrm>
              <a:custGeom>
                <a:avLst/>
                <a:gdLst>
                  <a:gd name="T0" fmla="*/ 25146 w 50281"/>
                  <a:gd name="T1" fmla="*/ 1 h 25564"/>
                  <a:gd name="T2" fmla="*/ 0 w 50281"/>
                  <a:gd name="T3" fmla="*/ 25135 h 25564"/>
                  <a:gd name="T4" fmla="*/ 12 w 50281"/>
                  <a:gd name="T5" fmla="*/ 25563 h 25564"/>
                  <a:gd name="T6" fmla="*/ 4453 w 50281"/>
                  <a:gd name="T7" fmla="*/ 25563 h 25564"/>
                  <a:gd name="T8" fmla="*/ 4442 w 50281"/>
                  <a:gd name="T9" fmla="*/ 25135 h 25564"/>
                  <a:gd name="T10" fmla="*/ 25146 w 50281"/>
                  <a:gd name="T11" fmla="*/ 4430 h 25564"/>
                  <a:gd name="T12" fmla="*/ 45851 w 50281"/>
                  <a:gd name="T13" fmla="*/ 25135 h 25564"/>
                  <a:gd name="T14" fmla="*/ 45840 w 50281"/>
                  <a:gd name="T15" fmla="*/ 25563 h 25564"/>
                  <a:gd name="T16" fmla="*/ 50269 w 50281"/>
                  <a:gd name="T17" fmla="*/ 25563 h 25564"/>
                  <a:gd name="T18" fmla="*/ 50281 w 50281"/>
                  <a:gd name="T19" fmla="*/ 25135 h 25564"/>
                  <a:gd name="T20" fmla="*/ 25146 w 50281"/>
                  <a:gd name="T21" fmla="*/ 1 h 25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281" h="25564" extrusionOk="0">
                    <a:moveTo>
                      <a:pt x="25146" y="1"/>
                    </a:moveTo>
                    <a:cubicBezTo>
                      <a:pt x="11264" y="1"/>
                      <a:pt x="0" y="11252"/>
                      <a:pt x="0" y="25135"/>
                    </a:cubicBezTo>
                    <a:cubicBezTo>
                      <a:pt x="0" y="25278"/>
                      <a:pt x="12" y="25420"/>
                      <a:pt x="12" y="25563"/>
                    </a:cubicBezTo>
                    <a:lnTo>
                      <a:pt x="4453" y="25563"/>
                    </a:lnTo>
                    <a:cubicBezTo>
                      <a:pt x="4453" y="25420"/>
                      <a:pt x="4442" y="25278"/>
                      <a:pt x="4442" y="25135"/>
                    </a:cubicBezTo>
                    <a:cubicBezTo>
                      <a:pt x="4442" y="13717"/>
                      <a:pt x="13728" y="4430"/>
                      <a:pt x="25146" y="4430"/>
                    </a:cubicBezTo>
                    <a:cubicBezTo>
                      <a:pt x="36565" y="4430"/>
                      <a:pt x="45851" y="13717"/>
                      <a:pt x="45851" y="25135"/>
                    </a:cubicBezTo>
                    <a:cubicBezTo>
                      <a:pt x="45851" y="25278"/>
                      <a:pt x="45840" y="25420"/>
                      <a:pt x="45840" y="25563"/>
                    </a:cubicBezTo>
                    <a:lnTo>
                      <a:pt x="50269" y="25563"/>
                    </a:lnTo>
                    <a:cubicBezTo>
                      <a:pt x="50281" y="25420"/>
                      <a:pt x="50281" y="25278"/>
                      <a:pt x="50281" y="25135"/>
                    </a:cubicBezTo>
                    <a:cubicBezTo>
                      <a:pt x="50281" y="11252"/>
                      <a:pt x="39029" y="1"/>
                      <a:pt x="25146"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73" name="Google Shape;331;p21"/>
              <p:cNvSpPr txBox="1">
                <a:spLocks noChangeArrowheads="1"/>
              </p:cNvSpPr>
              <p:nvPr/>
            </p:nvSpPr>
            <p:spPr bwMode="auto">
              <a:xfrm>
                <a:off x="32539" y="25740"/>
                <a:ext cx="15440" cy="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2800" b="1" dirty="0">
                    <a:solidFill>
                      <a:srgbClr val="FFC000"/>
                    </a:solidFill>
                    <a:effectLst/>
                    <a:latin typeface="Arial" panose="020B0604020202020204" pitchFamily="34" charset="0"/>
                    <a:ea typeface="Calibri" panose="020F0502020204030204" pitchFamily="34" charset="0"/>
                    <a:cs typeface="Adobe Arabic" panose="02040503050201020203" pitchFamily="18" charset="-78"/>
                  </a:rPr>
                  <a:t>أن يكون حسن خلق</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4" name="Google Shape;333;p21"/>
              <p:cNvSpPr>
                <a:spLocks/>
              </p:cNvSpPr>
              <p:nvPr/>
            </p:nvSpPr>
            <p:spPr bwMode="auto">
              <a:xfrm>
                <a:off x="46323" y="16918"/>
                <a:ext cx="2638" cy="2638"/>
              </a:xfrm>
              <a:custGeom>
                <a:avLst/>
                <a:gdLst>
                  <a:gd name="T0" fmla="*/ 4656 w 9311"/>
                  <a:gd name="T1" fmla="*/ 1 h 9312"/>
                  <a:gd name="T2" fmla="*/ 0 w 9311"/>
                  <a:gd name="T3" fmla="*/ 4656 h 9312"/>
                  <a:gd name="T4" fmla="*/ 4656 w 9311"/>
                  <a:gd name="T5" fmla="*/ 9312 h 9312"/>
                  <a:gd name="T6" fmla="*/ 9311 w 9311"/>
                  <a:gd name="T7" fmla="*/ 4656 h 9312"/>
                  <a:gd name="T8" fmla="*/ 4656 w 9311"/>
                  <a:gd name="T9" fmla="*/ 1 h 9312"/>
                </a:gdLst>
                <a:ahLst/>
                <a:cxnLst>
                  <a:cxn ang="0">
                    <a:pos x="T0" y="T1"/>
                  </a:cxn>
                  <a:cxn ang="0">
                    <a:pos x="T2" y="T3"/>
                  </a:cxn>
                  <a:cxn ang="0">
                    <a:pos x="T4" y="T5"/>
                  </a:cxn>
                  <a:cxn ang="0">
                    <a:pos x="T6" y="T7"/>
                  </a:cxn>
                  <a:cxn ang="0">
                    <a:pos x="T8" y="T9"/>
                  </a:cxn>
                </a:cxnLst>
                <a:rect l="0" t="0" r="r" b="b"/>
                <a:pathLst>
                  <a:path w="9311" h="9312" extrusionOk="0">
                    <a:moveTo>
                      <a:pt x="4656" y="1"/>
                    </a:moveTo>
                    <a:cubicBezTo>
                      <a:pt x="2084" y="1"/>
                      <a:pt x="0" y="2085"/>
                      <a:pt x="0" y="4656"/>
                    </a:cubicBezTo>
                    <a:cubicBezTo>
                      <a:pt x="0" y="7228"/>
                      <a:pt x="2084" y="9312"/>
                      <a:pt x="4656" y="9312"/>
                    </a:cubicBezTo>
                    <a:cubicBezTo>
                      <a:pt x="7227" y="9312"/>
                      <a:pt x="9311" y="7228"/>
                      <a:pt x="9311" y="4656"/>
                    </a:cubicBezTo>
                    <a:cubicBezTo>
                      <a:pt x="9311" y="2085"/>
                      <a:pt x="7227" y="1"/>
                      <a:pt x="4656"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75" name="Google Shape;334;p21"/>
              <p:cNvSpPr>
                <a:spLocks/>
              </p:cNvSpPr>
              <p:nvPr/>
            </p:nvSpPr>
            <p:spPr bwMode="auto">
              <a:xfrm>
                <a:off x="46883" y="17478"/>
                <a:ext cx="1518" cy="1514"/>
              </a:xfrm>
              <a:custGeom>
                <a:avLst/>
                <a:gdLst>
                  <a:gd name="T0" fmla="*/ 2680 w 5359"/>
                  <a:gd name="T1" fmla="*/ 0 h 5347"/>
                  <a:gd name="T2" fmla="*/ 1 w 5359"/>
                  <a:gd name="T3" fmla="*/ 2679 h 5347"/>
                  <a:gd name="T4" fmla="*/ 2680 w 5359"/>
                  <a:gd name="T5" fmla="*/ 5346 h 5347"/>
                  <a:gd name="T6" fmla="*/ 5358 w 5359"/>
                  <a:gd name="T7" fmla="*/ 2679 h 5347"/>
                  <a:gd name="T8" fmla="*/ 2680 w 5359"/>
                  <a:gd name="T9" fmla="*/ 0 h 5347"/>
                </a:gdLst>
                <a:ahLst/>
                <a:cxnLst>
                  <a:cxn ang="0">
                    <a:pos x="T0" y="T1"/>
                  </a:cxn>
                  <a:cxn ang="0">
                    <a:pos x="T2" y="T3"/>
                  </a:cxn>
                  <a:cxn ang="0">
                    <a:pos x="T4" y="T5"/>
                  </a:cxn>
                  <a:cxn ang="0">
                    <a:pos x="T6" y="T7"/>
                  </a:cxn>
                  <a:cxn ang="0">
                    <a:pos x="T8" y="T9"/>
                  </a:cxn>
                </a:cxnLst>
                <a:rect l="0" t="0" r="r" b="b"/>
                <a:pathLst>
                  <a:path w="5359" h="5347" extrusionOk="0">
                    <a:moveTo>
                      <a:pt x="2680" y="0"/>
                    </a:moveTo>
                    <a:cubicBezTo>
                      <a:pt x="1203" y="0"/>
                      <a:pt x="1" y="1191"/>
                      <a:pt x="1" y="2679"/>
                    </a:cubicBezTo>
                    <a:cubicBezTo>
                      <a:pt x="1" y="4156"/>
                      <a:pt x="1203" y="5346"/>
                      <a:pt x="2680" y="5346"/>
                    </a:cubicBezTo>
                    <a:cubicBezTo>
                      <a:pt x="4156" y="5346"/>
                      <a:pt x="5358" y="4156"/>
                      <a:pt x="5358" y="2679"/>
                    </a:cubicBezTo>
                    <a:cubicBezTo>
                      <a:pt x="5358" y="1191"/>
                      <a:pt x="4156" y="0"/>
                      <a:pt x="26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sp>
          <p:nvSpPr>
            <p:cNvPr id="51" name="Google Shape;342;p21"/>
            <p:cNvSpPr>
              <a:spLocks/>
            </p:cNvSpPr>
            <p:nvPr/>
          </p:nvSpPr>
          <p:spPr bwMode="auto">
            <a:xfrm>
              <a:off x="33314" y="16918"/>
              <a:ext cx="2638" cy="2637"/>
            </a:xfrm>
            <a:custGeom>
              <a:avLst/>
              <a:gdLst>
                <a:gd name="T0" fmla="*/ 4656 w 9312"/>
                <a:gd name="T1" fmla="*/ 1 h 9312"/>
                <a:gd name="T2" fmla="*/ 1 w 9312"/>
                <a:gd name="T3" fmla="*/ 4656 h 9312"/>
                <a:gd name="T4" fmla="*/ 4656 w 9312"/>
                <a:gd name="T5" fmla="*/ 9312 h 9312"/>
                <a:gd name="T6" fmla="*/ 9311 w 9312"/>
                <a:gd name="T7" fmla="*/ 4656 h 9312"/>
                <a:gd name="T8" fmla="*/ 4656 w 9312"/>
                <a:gd name="T9" fmla="*/ 1 h 9312"/>
              </a:gdLst>
              <a:ahLst/>
              <a:cxnLst>
                <a:cxn ang="0">
                  <a:pos x="T0" y="T1"/>
                </a:cxn>
                <a:cxn ang="0">
                  <a:pos x="T2" y="T3"/>
                </a:cxn>
                <a:cxn ang="0">
                  <a:pos x="T4" y="T5"/>
                </a:cxn>
                <a:cxn ang="0">
                  <a:pos x="T6" y="T7"/>
                </a:cxn>
                <a:cxn ang="0">
                  <a:pos x="T8" y="T9"/>
                </a:cxn>
              </a:cxnLst>
              <a:rect l="0" t="0"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nvGrpSpPr>
            <p:cNvPr id="52" name="Group 1915"/>
            <p:cNvGrpSpPr>
              <a:grpSpLocks/>
            </p:cNvGrpSpPr>
            <p:nvPr/>
          </p:nvGrpSpPr>
          <p:grpSpPr bwMode="auto">
            <a:xfrm>
              <a:off x="19307" y="6361"/>
              <a:ext cx="17238" cy="18878"/>
              <a:chOff x="19307" y="6361"/>
              <a:chExt cx="17238" cy="18878"/>
            </a:xfrm>
          </p:grpSpPr>
          <p:sp>
            <p:nvSpPr>
              <p:cNvPr id="63" name="Google Shape;340;p21"/>
              <p:cNvSpPr>
                <a:spLocks/>
              </p:cNvSpPr>
              <p:nvPr/>
            </p:nvSpPr>
            <p:spPr bwMode="auto">
              <a:xfrm>
                <a:off x="20997" y="10995"/>
                <a:ext cx="14243" cy="14243"/>
              </a:xfrm>
              <a:custGeom>
                <a:avLst/>
                <a:gdLst>
                  <a:gd name="T0" fmla="*/ 25134 w 50281"/>
                  <a:gd name="T1" fmla="*/ 4430 h 50281"/>
                  <a:gd name="T2" fmla="*/ 45839 w 50281"/>
                  <a:gd name="T3" fmla="*/ 25135 h 50281"/>
                  <a:gd name="T4" fmla="*/ 25134 w 50281"/>
                  <a:gd name="T5" fmla="*/ 45840 h 50281"/>
                  <a:gd name="T6" fmla="*/ 4429 w 50281"/>
                  <a:gd name="T7" fmla="*/ 25135 h 50281"/>
                  <a:gd name="T8" fmla="*/ 25134 w 50281"/>
                  <a:gd name="T9" fmla="*/ 4430 h 50281"/>
                  <a:gd name="T10" fmla="*/ 25134 w 50281"/>
                  <a:gd name="T11" fmla="*/ 1 h 50281"/>
                  <a:gd name="T12" fmla="*/ 0 w 50281"/>
                  <a:gd name="T13" fmla="*/ 25135 h 50281"/>
                  <a:gd name="T14" fmla="*/ 25134 w 50281"/>
                  <a:gd name="T15" fmla="*/ 50281 h 50281"/>
                  <a:gd name="T16" fmla="*/ 50280 w 50281"/>
                  <a:gd name="T17" fmla="*/ 25135 h 50281"/>
                  <a:gd name="T18" fmla="*/ 25134 w 50281"/>
                  <a:gd name="T19" fmla="*/ 1 h 50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2" y="1"/>
                      <a:pt x="0" y="11252"/>
                      <a:pt x="0" y="25135"/>
                    </a:cubicBezTo>
                    <a:cubicBezTo>
                      <a:pt x="0" y="39017"/>
                      <a:pt x="11252" y="50281"/>
                      <a:pt x="25134" y="50281"/>
                    </a:cubicBezTo>
                    <a:cubicBezTo>
                      <a:pt x="39017" y="50281"/>
                      <a:pt x="50280" y="39017"/>
                      <a:pt x="50280" y="25135"/>
                    </a:cubicBezTo>
                    <a:cubicBezTo>
                      <a:pt x="50280" y="11252"/>
                      <a:pt x="39017" y="1"/>
                      <a:pt x="25134" y="1"/>
                    </a:cubicBez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64" name="Google Shape;341;p21"/>
              <p:cNvSpPr>
                <a:spLocks/>
              </p:cNvSpPr>
              <p:nvPr/>
            </p:nvSpPr>
            <p:spPr bwMode="auto">
              <a:xfrm>
                <a:off x="21000" y="18237"/>
                <a:ext cx="14236" cy="7002"/>
              </a:xfrm>
              <a:custGeom>
                <a:avLst/>
                <a:gdLst>
                  <a:gd name="T0" fmla="*/ 0 w 50257"/>
                  <a:gd name="T1" fmla="*/ 0 h 24718"/>
                  <a:gd name="T2" fmla="*/ 25122 w 50257"/>
                  <a:gd name="T3" fmla="*/ 24718 h 24718"/>
                  <a:gd name="T4" fmla="*/ 50256 w 50257"/>
                  <a:gd name="T5" fmla="*/ 0 h 24718"/>
                  <a:gd name="T6" fmla="*/ 45815 w 50257"/>
                  <a:gd name="T7" fmla="*/ 0 h 24718"/>
                  <a:gd name="T8" fmla="*/ 25122 w 50257"/>
                  <a:gd name="T9" fmla="*/ 20277 h 24718"/>
                  <a:gd name="T10" fmla="*/ 4429 w 50257"/>
                  <a:gd name="T11" fmla="*/ 0 h 24718"/>
                  <a:gd name="T12" fmla="*/ 0 w 50257"/>
                  <a:gd name="T13" fmla="*/ 0 h 24718"/>
                </a:gdLst>
                <a:ahLst/>
                <a:cxnLst>
                  <a:cxn ang="0">
                    <a:pos x="T0" y="T1"/>
                  </a:cxn>
                  <a:cxn ang="0">
                    <a:pos x="T2" y="T3"/>
                  </a:cxn>
                  <a:cxn ang="0">
                    <a:pos x="T4" y="T5"/>
                  </a:cxn>
                  <a:cxn ang="0">
                    <a:pos x="T6" y="T7"/>
                  </a:cxn>
                  <a:cxn ang="0">
                    <a:pos x="T8" y="T9"/>
                  </a:cxn>
                  <a:cxn ang="0">
                    <a:pos x="T10" y="T11"/>
                  </a:cxn>
                  <a:cxn ang="0">
                    <a:pos x="T12" y="T13"/>
                  </a:cxn>
                </a:cxnLst>
                <a:rect l="0" t="0" r="r" b="b"/>
                <a:pathLst>
                  <a:path w="50257" h="24718" extrusionOk="0">
                    <a:moveTo>
                      <a:pt x="0" y="0"/>
                    </a:moveTo>
                    <a:cubicBezTo>
                      <a:pt x="226" y="13681"/>
                      <a:pt x="11382" y="24718"/>
                      <a:pt x="25122" y="24718"/>
                    </a:cubicBezTo>
                    <a:cubicBezTo>
                      <a:pt x="38862" y="24718"/>
                      <a:pt x="50030" y="13681"/>
                      <a:pt x="50256" y="0"/>
                    </a:cubicBezTo>
                    <a:lnTo>
                      <a:pt x="45815" y="0"/>
                    </a:lnTo>
                    <a:cubicBezTo>
                      <a:pt x="45589" y="11216"/>
                      <a:pt x="36397" y="20277"/>
                      <a:pt x="25122" y="20277"/>
                    </a:cubicBezTo>
                    <a:cubicBezTo>
                      <a:pt x="13847" y="20277"/>
                      <a:pt x="4655" y="11216"/>
                      <a:pt x="4429" y="0"/>
                    </a:cubicBezTo>
                    <a:lnTo>
                      <a:pt x="0" y="0"/>
                    </a:ln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65" name="Google Shape;343;p21"/>
              <p:cNvSpPr>
                <a:spLocks/>
              </p:cNvSpPr>
              <p:nvPr/>
            </p:nvSpPr>
            <p:spPr bwMode="auto">
              <a:xfrm>
                <a:off x="33874" y="17478"/>
                <a:ext cx="1515" cy="1514"/>
              </a:xfrm>
              <a:custGeom>
                <a:avLst/>
                <a:gdLst>
                  <a:gd name="T0" fmla="*/ 2679 w 5347"/>
                  <a:gd name="T1" fmla="*/ 0 h 5347"/>
                  <a:gd name="T2" fmla="*/ 0 w 5347"/>
                  <a:gd name="T3" fmla="*/ 2679 h 5347"/>
                  <a:gd name="T4" fmla="*/ 2679 w 5347"/>
                  <a:gd name="T5" fmla="*/ 5346 h 5347"/>
                  <a:gd name="T6" fmla="*/ 5346 w 5347"/>
                  <a:gd name="T7" fmla="*/ 2679 h 5347"/>
                  <a:gd name="T8" fmla="*/ 2679 w 5347"/>
                  <a:gd name="T9" fmla="*/ 0 h 5347"/>
                </a:gdLst>
                <a:ahLst/>
                <a:cxnLst>
                  <a:cxn ang="0">
                    <a:pos x="T0" y="T1"/>
                  </a:cxn>
                  <a:cxn ang="0">
                    <a:pos x="T2" y="T3"/>
                  </a:cxn>
                  <a:cxn ang="0">
                    <a:pos x="T4" y="T5"/>
                  </a:cxn>
                  <a:cxn ang="0">
                    <a:pos x="T6" y="T7"/>
                  </a:cxn>
                  <a:cxn ang="0">
                    <a:pos x="T8" y="T9"/>
                  </a:cxn>
                </a:cxnLst>
                <a:rect l="0" t="0" r="r" b="b"/>
                <a:pathLst>
                  <a:path w="5347" h="5347" extrusionOk="0">
                    <a:moveTo>
                      <a:pt x="2679" y="0"/>
                    </a:moveTo>
                    <a:cubicBezTo>
                      <a:pt x="1191" y="0"/>
                      <a:pt x="0" y="1191"/>
                      <a:pt x="0" y="2679"/>
                    </a:cubicBezTo>
                    <a:cubicBezTo>
                      <a:pt x="0" y="4156"/>
                      <a:pt x="1191" y="5346"/>
                      <a:pt x="2679" y="5346"/>
                    </a:cubicBezTo>
                    <a:cubicBezTo>
                      <a:pt x="4156" y="5346"/>
                      <a:pt x="5346" y="4156"/>
                      <a:pt x="5346" y="2679"/>
                    </a:cubicBezTo>
                    <a:cubicBezTo>
                      <a:pt x="5346" y="1191"/>
                      <a:pt x="4156" y="0"/>
                      <a:pt x="26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66" name="Google Shape;344;p21"/>
              <p:cNvSpPr txBox="1">
                <a:spLocks noChangeArrowheads="1"/>
              </p:cNvSpPr>
              <p:nvPr/>
            </p:nvSpPr>
            <p:spPr bwMode="auto">
              <a:xfrm>
                <a:off x="19307" y="6361"/>
                <a:ext cx="17238" cy="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2800" b="1" dirty="0">
                    <a:solidFill>
                      <a:srgbClr val="00B050"/>
                    </a:solidFill>
                    <a:effectLst/>
                    <a:latin typeface="Arial" panose="020B0604020202020204" pitchFamily="34" charset="0"/>
                    <a:ea typeface="Calibri" panose="020F0502020204030204" pitchFamily="34" charset="0"/>
                    <a:cs typeface="Adobe Arabic" panose="02040503050201020203" pitchFamily="18" charset="-78"/>
                  </a:rPr>
                  <a:t>أن يكون قدوة حسنة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7" name="Google Shape;347;p21"/>
              <p:cNvGrpSpPr>
                <a:grpSpLocks/>
              </p:cNvGrpSpPr>
              <p:nvPr/>
            </p:nvGrpSpPr>
            <p:grpSpPr bwMode="auto">
              <a:xfrm>
                <a:off x="25889" y="15649"/>
                <a:ext cx="4459" cy="4451"/>
                <a:chOff x="25889" y="15646"/>
                <a:chExt cx="4459" cy="4449"/>
              </a:xfrm>
            </p:grpSpPr>
            <p:sp>
              <p:nvSpPr>
                <p:cNvPr id="68" name="Google Shape;348;p21"/>
                <p:cNvSpPr>
                  <a:spLocks/>
                </p:cNvSpPr>
                <p:nvPr/>
              </p:nvSpPr>
              <p:spPr bwMode="auto">
                <a:xfrm>
                  <a:off x="25889" y="17144"/>
                  <a:ext cx="4459" cy="2951"/>
                </a:xfrm>
                <a:custGeom>
                  <a:avLst/>
                  <a:gdLst>
                    <a:gd name="T0" fmla="*/ 2691 w 15741"/>
                    <a:gd name="T1" fmla="*/ 6549 h 10419"/>
                    <a:gd name="T2" fmla="*/ 2691 w 15741"/>
                    <a:gd name="T3" fmla="*/ 9823 h 10419"/>
                    <a:gd name="T4" fmla="*/ 1346 w 15741"/>
                    <a:gd name="T5" fmla="*/ 9823 h 10419"/>
                    <a:gd name="T6" fmla="*/ 1346 w 15741"/>
                    <a:gd name="T7" fmla="*/ 6549 h 10419"/>
                    <a:gd name="T8" fmla="*/ 2691 w 15741"/>
                    <a:gd name="T9" fmla="*/ 6549 h 10419"/>
                    <a:gd name="T10" fmla="*/ 6561 w 15741"/>
                    <a:gd name="T11" fmla="*/ 3275 h 10419"/>
                    <a:gd name="T12" fmla="*/ 6561 w 15741"/>
                    <a:gd name="T13" fmla="*/ 9823 h 10419"/>
                    <a:gd name="T14" fmla="*/ 5215 w 15741"/>
                    <a:gd name="T15" fmla="*/ 9823 h 10419"/>
                    <a:gd name="T16" fmla="*/ 5215 w 15741"/>
                    <a:gd name="T17" fmla="*/ 3275 h 10419"/>
                    <a:gd name="T18" fmla="*/ 6561 w 15741"/>
                    <a:gd name="T19" fmla="*/ 3275 h 10419"/>
                    <a:gd name="T20" fmla="*/ 10430 w 15741"/>
                    <a:gd name="T21" fmla="*/ 4608 h 10419"/>
                    <a:gd name="T22" fmla="*/ 10430 w 15741"/>
                    <a:gd name="T23" fmla="*/ 9823 h 10419"/>
                    <a:gd name="T24" fmla="*/ 9240 w 15741"/>
                    <a:gd name="T25" fmla="*/ 9823 h 10419"/>
                    <a:gd name="T26" fmla="*/ 9240 w 15741"/>
                    <a:gd name="T27" fmla="*/ 4608 h 10419"/>
                    <a:gd name="T28" fmla="*/ 10430 w 15741"/>
                    <a:gd name="T29" fmla="*/ 4608 h 10419"/>
                    <a:gd name="T30" fmla="*/ 14443 w 15741"/>
                    <a:gd name="T31" fmla="*/ 596 h 10419"/>
                    <a:gd name="T32" fmla="*/ 14443 w 15741"/>
                    <a:gd name="T33" fmla="*/ 9823 h 10419"/>
                    <a:gd name="T34" fmla="*/ 13109 w 15741"/>
                    <a:gd name="T35" fmla="*/ 9823 h 10419"/>
                    <a:gd name="T36" fmla="*/ 13109 w 15741"/>
                    <a:gd name="T37" fmla="*/ 596 h 10419"/>
                    <a:gd name="T38" fmla="*/ 14443 w 15741"/>
                    <a:gd name="T39" fmla="*/ 596 h 10419"/>
                    <a:gd name="T40" fmla="*/ 12788 w 15741"/>
                    <a:gd name="T41" fmla="*/ 1 h 10419"/>
                    <a:gd name="T42" fmla="*/ 12514 w 15741"/>
                    <a:gd name="T43" fmla="*/ 286 h 10419"/>
                    <a:gd name="T44" fmla="*/ 12514 w 15741"/>
                    <a:gd name="T45" fmla="*/ 9823 h 10419"/>
                    <a:gd name="T46" fmla="*/ 11168 w 15741"/>
                    <a:gd name="T47" fmla="*/ 9823 h 10419"/>
                    <a:gd name="T48" fmla="*/ 11168 w 15741"/>
                    <a:gd name="T49" fmla="*/ 4215 h 10419"/>
                    <a:gd name="T50" fmla="*/ 10823 w 15741"/>
                    <a:gd name="T51" fmla="*/ 3870 h 10419"/>
                    <a:gd name="T52" fmla="*/ 8859 w 15741"/>
                    <a:gd name="T53" fmla="*/ 3870 h 10419"/>
                    <a:gd name="T54" fmla="*/ 8489 w 15741"/>
                    <a:gd name="T55" fmla="*/ 4215 h 10419"/>
                    <a:gd name="T56" fmla="*/ 8489 w 15741"/>
                    <a:gd name="T57" fmla="*/ 9823 h 10419"/>
                    <a:gd name="T58" fmla="*/ 7156 w 15741"/>
                    <a:gd name="T59" fmla="*/ 9823 h 10419"/>
                    <a:gd name="T60" fmla="*/ 7156 w 15741"/>
                    <a:gd name="T61" fmla="*/ 2906 h 10419"/>
                    <a:gd name="T62" fmla="*/ 6894 w 15741"/>
                    <a:gd name="T63" fmla="*/ 2525 h 10419"/>
                    <a:gd name="T64" fmla="*/ 4918 w 15741"/>
                    <a:gd name="T65" fmla="*/ 2525 h 10419"/>
                    <a:gd name="T66" fmla="*/ 4620 w 15741"/>
                    <a:gd name="T67" fmla="*/ 2906 h 10419"/>
                    <a:gd name="T68" fmla="*/ 4620 w 15741"/>
                    <a:gd name="T69" fmla="*/ 9823 h 10419"/>
                    <a:gd name="T70" fmla="*/ 3286 w 15741"/>
                    <a:gd name="T71" fmla="*/ 9823 h 10419"/>
                    <a:gd name="T72" fmla="*/ 3286 w 15741"/>
                    <a:gd name="T73" fmla="*/ 6192 h 10419"/>
                    <a:gd name="T74" fmla="*/ 2953 w 15741"/>
                    <a:gd name="T75" fmla="*/ 5799 h 10419"/>
                    <a:gd name="T76" fmla="*/ 988 w 15741"/>
                    <a:gd name="T77" fmla="*/ 5799 h 10419"/>
                    <a:gd name="T78" fmla="*/ 607 w 15741"/>
                    <a:gd name="T79" fmla="*/ 6192 h 10419"/>
                    <a:gd name="T80" fmla="*/ 607 w 15741"/>
                    <a:gd name="T81" fmla="*/ 9823 h 10419"/>
                    <a:gd name="T82" fmla="*/ 334 w 15741"/>
                    <a:gd name="T83" fmla="*/ 9823 h 10419"/>
                    <a:gd name="T84" fmla="*/ 0 w 15741"/>
                    <a:gd name="T85" fmla="*/ 10121 h 10419"/>
                    <a:gd name="T86" fmla="*/ 334 w 15741"/>
                    <a:gd name="T87" fmla="*/ 10419 h 10419"/>
                    <a:gd name="T88" fmla="*/ 15419 w 15741"/>
                    <a:gd name="T89" fmla="*/ 10419 h 10419"/>
                    <a:gd name="T90" fmla="*/ 15740 w 15741"/>
                    <a:gd name="T91" fmla="*/ 10121 h 10419"/>
                    <a:gd name="T92" fmla="*/ 15419 w 15741"/>
                    <a:gd name="T93" fmla="*/ 9823 h 10419"/>
                    <a:gd name="T94" fmla="*/ 15038 w 15741"/>
                    <a:gd name="T95" fmla="*/ 9823 h 10419"/>
                    <a:gd name="T96" fmla="*/ 15038 w 15741"/>
                    <a:gd name="T97" fmla="*/ 286 h 10419"/>
                    <a:gd name="T98" fmla="*/ 14764 w 15741"/>
                    <a:gd name="T99" fmla="*/ 1 h 10419"/>
                    <a:gd name="T100" fmla="*/ 12788 w 15741"/>
                    <a:gd name="T101" fmla="*/ 1 h 10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41" h="10419" extrusionOk="0">
                      <a:moveTo>
                        <a:pt x="2691" y="6549"/>
                      </a:moveTo>
                      <a:lnTo>
                        <a:pt x="2691" y="9823"/>
                      </a:lnTo>
                      <a:lnTo>
                        <a:pt x="1346" y="9823"/>
                      </a:lnTo>
                      <a:lnTo>
                        <a:pt x="1346" y="6549"/>
                      </a:lnTo>
                      <a:lnTo>
                        <a:pt x="2691" y="6549"/>
                      </a:lnTo>
                      <a:close/>
                      <a:moveTo>
                        <a:pt x="6561" y="3275"/>
                      </a:moveTo>
                      <a:lnTo>
                        <a:pt x="6561" y="9823"/>
                      </a:lnTo>
                      <a:lnTo>
                        <a:pt x="5215" y="9823"/>
                      </a:lnTo>
                      <a:lnTo>
                        <a:pt x="5215" y="3275"/>
                      </a:lnTo>
                      <a:lnTo>
                        <a:pt x="6561" y="3275"/>
                      </a:lnTo>
                      <a:close/>
                      <a:moveTo>
                        <a:pt x="10430" y="4608"/>
                      </a:moveTo>
                      <a:lnTo>
                        <a:pt x="10430" y="9823"/>
                      </a:lnTo>
                      <a:lnTo>
                        <a:pt x="9240" y="9823"/>
                      </a:lnTo>
                      <a:lnTo>
                        <a:pt x="9240" y="4608"/>
                      </a:lnTo>
                      <a:lnTo>
                        <a:pt x="10430" y="4608"/>
                      </a:lnTo>
                      <a:close/>
                      <a:moveTo>
                        <a:pt x="14443" y="596"/>
                      </a:moveTo>
                      <a:lnTo>
                        <a:pt x="14443" y="9823"/>
                      </a:lnTo>
                      <a:lnTo>
                        <a:pt x="13109" y="9823"/>
                      </a:lnTo>
                      <a:lnTo>
                        <a:pt x="13109" y="596"/>
                      </a:lnTo>
                      <a:lnTo>
                        <a:pt x="14443" y="596"/>
                      </a:lnTo>
                      <a:close/>
                      <a:moveTo>
                        <a:pt x="12788" y="1"/>
                      </a:moveTo>
                      <a:cubicBezTo>
                        <a:pt x="12609" y="1"/>
                        <a:pt x="12514" y="108"/>
                        <a:pt x="12514" y="286"/>
                      </a:cubicBezTo>
                      <a:lnTo>
                        <a:pt x="12514" y="9823"/>
                      </a:lnTo>
                      <a:lnTo>
                        <a:pt x="11168" y="9823"/>
                      </a:lnTo>
                      <a:lnTo>
                        <a:pt x="11168" y="4215"/>
                      </a:lnTo>
                      <a:cubicBezTo>
                        <a:pt x="11168" y="4037"/>
                        <a:pt x="11002" y="3870"/>
                        <a:pt x="10823" y="3870"/>
                      </a:cubicBezTo>
                      <a:lnTo>
                        <a:pt x="8859" y="3870"/>
                      </a:lnTo>
                      <a:cubicBezTo>
                        <a:pt x="8680" y="3870"/>
                        <a:pt x="8489" y="4037"/>
                        <a:pt x="8489" y="4215"/>
                      </a:cubicBezTo>
                      <a:lnTo>
                        <a:pt x="8489" y="9823"/>
                      </a:lnTo>
                      <a:lnTo>
                        <a:pt x="7156" y="9823"/>
                      </a:lnTo>
                      <a:lnTo>
                        <a:pt x="7156" y="2906"/>
                      </a:lnTo>
                      <a:cubicBezTo>
                        <a:pt x="7156" y="2727"/>
                        <a:pt x="7073" y="2525"/>
                        <a:pt x="6894" y="2525"/>
                      </a:cubicBezTo>
                      <a:lnTo>
                        <a:pt x="4918" y="2525"/>
                      </a:lnTo>
                      <a:cubicBezTo>
                        <a:pt x="4739" y="2525"/>
                        <a:pt x="4620" y="2727"/>
                        <a:pt x="4620" y="2906"/>
                      </a:cubicBezTo>
                      <a:lnTo>
                        <a:pt x="4620" y="9823"/>
                      </a:lnTo>
                      <a:lnTo>
                        <a:pt x="3286" y="9823"/>
                      </a:lnTo>
                      <a:lnTo>
                        <a:pt x="3286" y="6192"/>
                      </a:lnTo>
                      <a:cubicBezTo>
                        <a:pt x="3286" y="6001"/>
                        <a:pt x="3132" y="5799"/>
                        <a:pt x="2953" y="5799"/>
                      </a:cubicBezTo>
                      <a:lnTo>
                        <a:pt x="988" y="5799"/>
                      </a:lnTo>
                      <a:cubicBezTo>
                        <a:pt x="810" y="5799"/>
                        <a:pt x="607" y="6001"/>
                        <a:pt x="607" y="6192"/>
                      </a:cubicBezTo>
                      <a:lnTo>
                        <a:pt x="607" y="9823"/>
                      </a:lnTo>
                      <a:lnTo>
                        <a:pt x="334" y="9823"/>
                      </a:lnTo>
                      <a:cubicBezTo>
                        <a:pt x="155" y="9823"/>
                        <a:pt x="0" y="9942"/>
                        <a:pt x="0" y="10121"/>
                      </a:cubicBezTo>
                      <a:cubicBezTo>
                        <a:pt x="0" y="10300"/>
                        <a:pt x="155" y="10419"/>
                        <a:pt x="334" y="10419"/>
                      </a:cubicBezTo>
                      <a:lnTo>
                        <a:pt x="15419" y="10419"/>
                      </a:lnTo>
                      <a:cubicBezTo>
                        <a:pt x="15597" y="10419"/>
                        <a:pt x="15740" y="10300"/>
                        <a:pt x="15740" y="10121"/>
                      </a:cubicBezTo>
                      <a:cubicBezTo>
                        <a:pt x="15740" y="9942"/>
                        <a:pt x="15597" y="9823"/>
                        <a:pt x="15419" y="9823"/>
                      </a:cubicBezTo>
                      <a:lnTo>
                        <a:pt x="15038" y="9823"/>
                      </a:lnTo>
                      <a:lnTo>
                        <a:pt x="15038" y="286"/>
                      </a:lnTo>
                      <a:cubicBezTo>
                        <a:pt x="15038" y="108"/>
                        <a:pt x="14943" y="1"/>
                        <a:pt x="14764" y="1"/>
                      </a:cubicBezTo>
                      <a:lnTo>
                        <a:pt x="12788" y="1"/>
                      </a:lnTo>
                      <a:close/>
                    </a:path>
                  </a:pathLst>
                </a:custGeom>
                <a:solidFill>
                  <a:schemeClr val="accen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69" name="Google Shape;349;p21"/>
                <p:cNvSpPr>
                  <a:spLocks/>
                </p:cNvSpPr>
                <p:nvPr/>
              </p:nvSpPr>
              <p:spPr bwMode="auto">
                <a:xfrm>
                  <a:off x="26074" y="15646"/>
                  <a:ext cx="4088" cy="2415"/>
                </a:xfrm>
                <a:custGeom>
                  <a:avLst/>
                  <a:gdLst>
                    <a:gd name="T0" fmla="*/ 13121 w 14431"/>
                    <a:gd name="T1" fmla="*/ 655 h 8526"/>
                    <a:gd name="T2" fmla="*/ 13776 w 14431"/>
                    <a:gd name="T3" fmla="*/ 1310 h 8526"/>
                    <a:gd name="T4" fmla="*/ 13121 w 14431"/>
                    <a:gd name="T5" fmla="*/ 1965 h 8526"/>
                    <a:gd name="T6" fmla="*/ 12656 w 14431"/>
                    <a:gd name="T7" fmla="*/ 1774 h 8526"/>
                    <a:gd name="T8" fmla="*/ 12466 w 14431"/>
                    <a:gd name="T9" fmla="*/ 1310 h 8526"/>
                    <a:gd name="T10" fmla="*/ 13121 w 14431"/>
                    <a:gd name="T11" fmla="*/ 655 h 8526"/>
                    <a:gd name="T12" fmla="*/ 5251 w 14431"/>
                    <a:gd name="T13" fmla="*/ 3275 h 8526"/>
                    <a:gd name="T14" fmla="*/ 5906 w 14431"/>
                    <a:gd name="T15" fmla="*/ 3929 h 8526"/>
                    <a:gd name="T16" fmla="*/ 5251 w 14431"/>
                    <a:gd name="T17" fmla="*/ 4584 h 8526"/>
                    <a:gd name="T18" fmla="*/ 4596 w 14431"/>
                    <a:gd name="T19" fmla="*/ 3929 h 8526"/>
                    <a:gd name="T20" fmla="*/ 5251 w 14431"/>
                    <a:gd name="T21" fmla="*/ 3275 h 8526"/>
                    <a:gd name="T22" fmla="*/ 9192 w 14431"/>
                    <a:gd name="T23" fmla="*/ 4584 h 8526"/>
                    <a:gd name="T24" fmla="*/ 9847 w 14431"/>
                    <a:gd name="T25" fmla="*/ 5239 h 8526"/>
                    <a:gd name="T26" fmla="*/ 9192 w 14431"/>
                    <a:gd name="T27" fmla="*/ 5894 h 8526"/>
                    <a:gd name="T28" fmla="*/ 8525 w 14431"/>
                    <a:gd name="T29" fmla="*/ 5239 h 8526"/>
                    <a:gd name="T30" fmla="*/ 9192 w 14431"/>
                    <a:gd name="T31" fmla="*/ 4584 h 8526"/>
                    <a:gd name="T32" fmla="*/ 1322 w 14431"/>
                    <a:gd name="T33" fmla="*/ 6561 h 8526"/>
                    <a:gd name="T34" fmla="*/ 1977 w 14431"/>
                    <a:gd name="T35" fmla="*/ 7215 h 8526"/>
                    <a:gd name="T36" fmla="*/ 1322 w 14431"/>
                    <a:gd name="T37" fmla="*/ 7870 h 8526"/>
                    <a:gd name="T38" fmla="*/ 667 w 14431"/>
                    <a:gd name="T39" fmla="*/ 7215 h 8526"/>
                    <a:gd name="T40" fmla="*/ 1322 w 14431"/>
                    <a:gd name="T41" fmla="*/ 6561 h 8526"/>
                    <a:gd name="T42" fmla="*/ 13121 w 14431"/>
                    <a:gd name="T43" fmla="*/ 0 h 8526"/>
                    <a:gd name="T44" fmla="*/ 11811 w 14431"/>
                    <a:gd name="T45" fmla="*/ 1310 h 8526"/>
                    <a:gd name="T46" fmla="*/ 11990 w 14431"/>
                    <a:gd name="T47" fmla="*/ 1977 h 8526"/>
                    <a:gd name="T48" fmla="*/ 9847 w 14431"/>
                    <a:gd name="T49" fmla="*/ 4120 h 8526"/>
                    <a:gd name="T50" fmla="*/ 9192 w 14431"/>
                    <a:gd name="T51" fmla="*/ 3929 h 8526"/>
                    <a:gd name="T52" fmla="*/ 8168 w 14431"/>
                    <a:gd name="T53" fmla="*/ 4418 h 8526"/>
                    <a:gd name="T54" fmla="*/ 6560 w 14431"/>
                    <a:gd name="T55" fmla="*/ 3965 h 8526"/>
                    <a:gd name="T56" fmla="*/ 6560 w 14431"/>
                    <a:gd name="T57" fmla="*/ 3929 h 8526"/>
                    <a:gd name="T58" fmla="*/ 5251 w 14431"/>
                    <a:gd name="T59" fmla="*/ 2620 h 8526"/>
                    <a:gd name="T60" fmla="*/ 3941 w 14431"/>
                    <a:gd name="T61" fmla="*/ 3929 h 8526"/>
                    <a:gd name="T62" fmla="*/ 4060 w 14431"/>
                    <a:gd name="T63" fmla="*/ 4465 h 8526"/>
                    <a:gd name="T64" fmla="*/ 2012 w 14431"/>
                    <a:gd name="T65" fmla="*/ 6096 h 8526"/>
                    <a:gd name="T66" fmla="*/ 1322 w 14431"/>
                    <a:gd name="T67" fmla="*/ 5894 h 8526"/>
                    <a:gd name="T68" fmla="*/ 0 w 14431"/>
                    <a:gd name="T69" fmla="*/ 7215 h 8526"/>
                    <a:gd name="T70" fmla="*/ 1322 w 14431"/>
                    <a:gd name="T71" fmla="*/ 8525 h 8526"/>
                    <a:gd name="T72" fmla="*/ 2631 w 14431"/>
                    <a:gd name="T73" fmla="*/ 7215 h 8526"/>
                    <a:gd name="T74" fmla="*/ 2465 w 14431"/>
                    <a:gd name="T75" fmla="*/ 6573 h 8526"/>
                    <a:gd name="T76" fmla="*/ 4465 w 14431"/>
                    <a:gd name="T77" fmla="*/ 4977 h 8526"/>
                    <a:gd name="T78" fmla="*/ 5251 w 14431"/>
                    <a:gd name="T79" fmla="*/ 5239 h 8526"/>
                    <a:gd name="T80" fmla="*/ 6382 w 14431"/>
                    <a:gd name="T81" fmla="*/ 4596 h 8526"/>
                    <a:gd name="T82" fmla="*/ 7894 w 14431"/>
                    <a:gd name="T83" fmla="*/ 5025 h 8526"/>
                    <a:gd name="T84" fmla="*/ 7870 w 14431"/>
                    <a:gd name="T85" fmla="*/ 5239 h 8526"/>
                    <a:gd name="T86" fmla="*/ 9192 w 14431"/>
                    <a:gd name="T87" fmla="*/ 6561 h 8526"/>
                    <a:gd name="T88" fmla="*/ 10501 w 14431"/>
                    <a:gd name="T89" fmla="*/ 5239 h 8526"/>
                    <a:gd name="T90" fmla="*/ 10311 w 14431"/>
                    <a:gd name="T91" fmla="*/ 4584 h 8526"/>
                    <a:gd name="T92" fmla="*/ 12454 w 14431"/>
                    <a:gd name="T93" fmla="*/ 2441 h 8526"/>
                    <a:gd name="T94" fmla="*/ 13121 w 14431"/>
                    <a:gd name="T95" fmla="*/ 2620 h 8526"/>
                    <a:gd name="T96" fmla="*/ 14430 w 14431"/>
                    <a:gd name="T97" fmla="*/ 1310 h 8526"/>
                    <a:gd name="T98" fmla="*/ 13121 w 14431"/>
                    <a:gd name="T99" fmla="*/ 0 h 8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31" h="8526" extrusionOk="0">
                      <a:moveTo>
                        <a:pt x="13121" y="655"/>
                      </a:moveTo>
                      <a:cubicBezTo>
                        <a:pt x="13478" y="655"/>
                        <a:pt x="13776" y="953"/>
                        <a:pt x="13776" y="1310"/>
                      </a:cubicBezTo>
                      <a:cubicBezTo>
                        <a:pt x="13776" y="1667"/>
                        <a:pt x="13478" y="1965"/>
                        <a:pt x="13121" y="1965"/>
                      </a:cubicBezTo>
                      <a:cubicBezTo>
                        <a:pt x="12942" y="1965"/>
                        <a:pt x="12776" y="1893"/>
                        <a:pt x="12656" y="1774"/>
                      </a:cubicBezTo>
                      <a:cubicBezTo>
                        <a:pt x="12537" y="1655"/>
                        <a:pt x="12466" y="1489"/>
                        <a:pt x="12466" y="1310"/>
                      </a:cubicBezTo>
                      <a:cubicBezTo>
                        <a:pt x="12466" y="953"/>
                        <a:pt x="12764" y="655"/>
                        <a:pt x="13121" y="655"/>
                      </a:cubicBezTo>
                      <a:close/>
                      <a:moveTo>
                        <a:pt x="5251" y="3275"/>
                      </a:moveTo>
                      <a:cubicBezTo>
                        <a:pt x="5608" y="3275"/>
                        <a:pt x="5906" y="3572"/>
                        <a:pt x="5906" y="3929"/>
                      </a:cubicBezTo>
                      <a:cubicBezTo>
                        <a:pt x="5906" y="4298"/>
                        <a:pt x="5620" y="4584"/>
                        <a:pt x="5251" y="4584"/>
                      </a:cubicBezTo>
                      <a:cubicBezTo>
                        <a:pt x="4894" y="4584"/>
                        <a:pt x="4596" y="4298"/>
                        <a:pt x="4596" y="3929"/>
                      </a:cubicBezTo>
                      <a:cubicBezTo>
                        <a:pt x="4596" y="3572"/>
                        <a:pt x="4894" y="3275"/>
                        <a:pt x="5251" y="3275"/>
                      </a:cubicBezTo>
                      <a:close/>
                      <a:moveTo>
                        <a:pt x="9192" y="4584"/>
                      </a:moveTo>
                      <a:cubicBezTo>
                        <a:pt x="9549" y="4584"/>
                        <a:pt x="9847" y="4882"/>
                        <a:pt x="9847" y="5239"/>
                      </a:cubicBezTo>
                      <a:cubicBezTo>
                        <a:pt x="9847" y="5608"/>
                        <a:pt x="9549" y="5894"/>
                        <a:pt x="9192" y="5894"/>
                      </a:cubicBezTo>
                      <a:cubicBezTo>
                        <a:pt x="8823" y="5894"/>
                        <a:pt x="8525" y="5608"/>
                        <a:pt x="8525" y="5239"/>
                      </a:cubicBezTo>
                      <a:cubicBezTo>
                        <a:pt x="8525" y="4882"/>
                        <a:pt x="8823" y="4584"/>
                        <a:pt x="9192" y="4584"/>
                      </a:cubicBezTo>
                      <a:close/>
                      <a:moveTo>
                        <a:pt x="1322" y="6561"/>
                      </a:moveTo>
                      <a:cubicBezTo>
                        <a:pt x="1679" y="6561"/>
                        <a:pt x="1977" y="6846"/>
                        <a:pt x="1977" y="7215"/>
                      </a:cubicBezTo>
                      <a:cubicBezTo>
                        <a:pt x="1977" y="7573"/>
                        <a:pt x="1679" y="7870"/>
                        <a:pt x="1322" y="7870"/>
                      </a:cubicBezTo>
                      <a:cubicBezTo>
                        <a:pt x="953" y="7870"/>
                        <a:pt x="667" y="7573"/>
                        <a:pt x="667" y="7215"/>
                      </a:cubicBezTo>
                      <a:cubicBezTo>
                        <a:pt x="667" y="6846"/>
                        <a:pt x="953" y="6561"/>
                        <a:pt x="1322" y="6561"/>
                      </a:cubicBezTo>
                      <a:close/>
                      <a:moveTo>
                        <a:pt x="13121" y="0"/>
                      </a:moveTo>
                      <a:cubicBezTo>
                        <a:pt x="12395" y="0"/>
                        <a:pt x="11811" y="584"/>
                        <a:pt x="11811" y="1310"/>
                      </a:cubicBezTo>
                      <a:cubicBezTo>
                        <a:pt x="11811" y="1548"/>
                        <a:pt x="11883" y="1774"/>
                        <a:pt x="11990" y="1977"/>
                      </a:cubicBezTo>
                      <a:lnTo>
                        <a:pt x="9847" y="4120"/>
                      </a:lnTo>
                      <a:cubicBezTo>
                        <a:pt x="9656" y="4001"/>
                        <a:pt x="9430" y="3929"/>
                        <a:pt x="9192" y="3929"/>
                      </a:cubicBezTo>
                      <a:cubicBezTo>
                        <a:pt x="8775" y="3929"/>
                        <a:pt x="8406" y="4120"/>
                        <a:pt x="8168" y="4418"/>
                      </a:cubicBezTo>
                      <a:lnTo>
                        <a:pt x="6560" y="3965"/>
                      </a:lnTo>
                      <a:cubicBezTo>
                        <a:pt x="6560" y="3953"/>
                        <a:pt x="6560" y="3941"/>
                        <a:pt x="6560" y="3929"/>
                      </a:cubicBezTo>
                      <a:cubicBezTo>
                        <a:pt x="6560" y="3203"/>
                        <a:pt x="5977" y="2620"/>
                        <a:pt x="5251" y="2620"/>
                      </a:cubicBezTo>
                      <a:cubicBezTo>
                        <a:pt x="4524" y="2620"/>
                        <a:pt x="3941" y="3203"/>
                        <a:pt x="3941" y="3929"/>
                      </a:cubicBezTo>
                      <a:cubicBezTo>
                        <a:pt x="3941" y="4120"/>
                        <a:pt x="3977" y="4298"/>
                        <a:pt x="4060" y="4465"/>
                      </a:cubicBezTo>
                      <a:lnTo>
                        <a:pt x="2012" y="6096"/>
                      </a:lnTo>
                      <a:cubicBezTo>
                        <a:pt x="1810" y="5977"/>
                        <a:pt x="1572" y="5894"/>
                        <a:pt x="1322" y="5894"/>
                      </a:cubicBezTo>
                      <a:cubicBezTo>
                        <a:pt x="595" y="5894"/>
                        <a:pt x="0" y="6489"/>
                        <a:pt x="0" y="7215"/>
                      </a:cubicBezTo>
                      <a:cubicBezTo>
                        <a:pt x="0" y="7930"/>
                        <a:pt x="595" y="8525"/>
                        <a:pt x="1322" y="8525"/>
                      </a:cubicBezTo>
                      <a:cubicBezTo>
                        <a:pt x="2036" y="8525"/>
                        <a:pt x="2631" y="7930"/>
                        <a:pt x="2631" y="7215"/>
                      </a:cubicBezTo>
                      <a:cubicBezTo>
                        <a:pt x="2631" y="6977"/>
                        <a:pt x="2572" y="6763"/>
                        <a:pt x="2465" y="6573"/>
                      </a:cubicBezTo>
                      <a:lnTo>
                        <a:pt x="4465" y="4977"/>
                      </a:lnTo>
                      <a:cubicBezTo>
                        <a:pt x="4679" y="5144"/>
                        <a:pt x="4953" y="5239"/>
                        <a:pt x="5251" y="5239"/>
                      </a:cubicBezTo>
                      <a:cubicBezTo>
                        <a:pt x="5727" y="5239"/>
                        <a:pt x="6156" y="4977"/>
                        <a:pt x="6382" y="4596"/>
                      </a:cubicBezTo>
                      <a:lnTo>
                        <a:pt x="7894" y="5025"/>
                      </a:lnTo>
                      <a:cubicBezTo>
                        <a:pt x="7882" y="5096"/>
                        <a:pt x="7870" y="5168"/>
                        <a:pt x="7870" y="5239"/>
                      </a:cubicBezTo>
                      <a:cubicBezTo>
                        <a:pt x="7870" y="5965"/>
                        <a:pt x="8465" y="6561"/>
                        <a:pt x="9192" y="6561"/>
                      </a:cubicBezTo>
                      <a:cubicBezTo>
                        <a:pt x="9906" y="6561"/>
                        <a:pt x="10501" y="5965"/>
                        <a:pt x="10501" y="5239"/>
                      </a:cubicBezTo>
                      <a:cubicBezTo>
                        <a:pt x="10501" y="5001"/>
                        <a:pt x="10430" y="4775"/>
                        <a:pt x="10311" y="4584"/>
                      </a:cubicBezTo>
                      <a:lnTo>
                        <a:pt x="12454" y="2441"/>
                      </a:lnTo>
                      <a:cubicBezTo>
                        <a:pt x="12656" y="2548"/>
                        <a:pt x="12883" y="2620"/>
                        <a:pt x="13121" y="2620"/>
                      </a:cubicBezTo>
                      <a:cubicBezTo>
                        <a:pt x="13847" y="2620"/>
                        <a:pt x="14430" y="2036"/>
                        <a:pt x="14430" y="1310"/>
                      </a:cubicBezTo>
                      <a:cubicBezTo>
                        <a:pt x="14430" y="584"/>
                        <a:pt x="13847" y="0"/>
                        <a:pt x="13121" y="0"/>
                      </a:cubicBezTo>
                      <a:close/>
                    </a:path>
                  </a:pathLst>
                </a:custGeom>
                <a:solidFill>
                  <a:schemeClr val="accent1">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grpSp>
        <p:sp>
          <p:nvSpPr>
            <p:cNvPr id="53" name="Google Shape;352;p21"/>
            <p:cNvSpPr>
              <a:spLocks/>
            </p:cNvSpPr>
            <p:nvPr/>
          </p:nvSpPr>
          <p:spPr bwMode="auto">
            <a:xfrm>
              <a:off x="20302" y="16918"/>
              <a:ext cx="2638" cy="2638"/>
            </a:xfrm>
            <a:custGeom>
              <a:avLst/>
              <a:gdLst>
                <a:gd name="T0" fmla="*/ 4656 w 9312"/>
                <a:gd name="T1" fmla="*/ 1 h 9312"/>
                <a:gd name="T2" fmla="*/ 0 w 9312"/>
                <a:gd name="T3" fmla="*/ 4656 h 9312"/>
                <a:gd name="T4" fmla="*/ 4656 w 9312"/>
                <a:gd name="T5" fmla="*/ 9312 h 9312"/>
                <a:gd name="T6" fmla="*/ 9311 w 9312"/>
                <a:gd name="T7" fmla="*/ 4656 h 9312"/>
                <a:gd name="T8" fmla="*/ 4656 w 9312"/>
                <a:gd name="T9" fmla="*/ 1 h 9312"/>
              </a:gdLst>
              <a:ahLst/>
              <a:cxnLst>
                <a:cxn ang="0">
                  <a:pos x="T0" y="T1"/>
                </a:cxn>
                <a:cxn ang="0">
                  <a:pos x="T2" y="T3"/>
                </a:cxn>
                <a:cxn ang="0">
                  <a:pos x="T4" y="T5"/>
                </a:cxn>
                <a:cxn ang="0">
                  <a:pos x="T6" y="T7"/>
                </a:cxn>
                <a:cxn ang="0">
                  <a:pos x="T8" y="T9"/>
                </a:cxn>
              </a:cxnLst>
              <a:rect l="0" t="0" r="r" b="b"/>
              <a:pathLst>
                <a:path w="9312" h="9312" extrusionOk="0">
                  <a:moveTo>
                    <a:pt x="4656" y="1"/>
                  </a:moveTo>
                  <a:cubicBezTo>
                    <a:pt x="2084" y="1"/>
                    <a:pt x="0" y="2085"/>
                    <a:pt x="0" y="4656"/>
                  </a:cubicBezTo>
                  <a:cubicBezTo>
                    <a:pt x="0" y="7228"/>
                    <a:pt x="2084" y="9312"/>
                    <a:pt x="4656" y="9312"/>
                  </a:cubicBezTo>
                  <a:cubicBezTo>
                    <a:pt x="7228" y="9312"/>
                    <a:pt x="9311" y="7228"/>
                    <a:pt x="9311" y="4656"/>
                  </a:cubicBezTo>
                  <a:cubicBezTo>
                    <a:pt x="9311" y="2085"/>
                    <a:pt x="7228" y="1"/>
                    <a:pt x="4656" y="1"/>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nvGrpSpPr>
            <p:cNvPr id="54" name="Group 73"/>
            <p:cNvGrpSpPr>
              <a:grpSpLocks/>
            </p:cNvGrpSpPr>
            <p:nvPr/>
          </p:nvGrpSpPr>
          <p:grpSpPr bwMode="auto">
            <a:xfrm>
              <a:off x="5706" y="10994"/>
              <a:ext cx="18846" cy="18733"/>
              <a:chOff x="5706" y="10995"/>
              <a:chExt cx="18846" cy="18733"/>
            </a:xfrm>
          </p:grpSpPr>
          <p:grpSp>
            <p:nvGrpSpPr>
              <p:cNvPr id="55" name="Google Shape;336;p21"/>
              <p:cNvGrpSpPr>
                <a:grpSpLocks/>
              </p:cNvGrpSpPr>
              <p:nvPr/>
            </p:nvGrpSpPr>
            <p:grpSpPr bwMode="auto">
              <a:xfrm>
                <a:off x="12714" y="15710"/>
                <a:ext cx="4459" cy="4395"/>
                <a:chOff x="12714" y="15710"/>
                <a:chExt cx="4459" cy="4395"/>
              </a:xfrm>
            </p:grpSpPr>
            <p:sp>
              <p:nvSpPr>
                <p:cNvPr id="60" name="Google Shape;337;p21"/>
                <p:cNvSpPr>
                  <a:spLocks/>
                </p:cNvSpPr>
                <p:nvPr/>
              </p:nvSpPr>
              <p:spPr bwMode="auto">
                <a:xfrm>
                  <a:off x="15329" y="17909"/>
                  <a:ext cx="728" cy="1424"/>
                </a:xfrm>
                <a:custGeom>
                  <a:avLst/>
                  <a:gdLst>
                    <a:gd name="T0" fmla="*/ 1274 w 2573"/>
                    <a:gd name="T1" fmla="*/ 1 h 5025"/>
                    <a:gd name="T2" fmla="*/ 977 w 2573"/>
                    <a:gd name="T3" fmla="*/ 298 h 5025"/>
                    <a:gd name="T4" fmla="*/ 977 w 2573"/>
                    <a:gd name="T5" fmla="*/ 465 h 5025"/>
                    <a:gd name="T6" fmla="*/ 0 w 2573"/>
                    <a:gd name="T7" fmla="*/ 1632 h 5025"/>
                    <a:gd name="T8" fmla="*/ 1286 w 2573"/>
                    <a:gd name="T9" fmla="*/ 2834 h 5025"/>
                    <a:gd name="T10" fmla="*/ 1965 w 2573"/>
                    <a:gd name="T11" fmla="*/ 3418 h 5025"/>
                    <a:gd name="T12" fmla="*/ 1286 w 2573"/>
                    <a:gd name="T13" fmla="*/ 4001 h 5025"/>
                    <a:gd name="T14" fmla="*/ 608 w 2573"/>
                    <a:gd name="T15" fmla="*/ 3418 h 5025"/>
                    <a:gd name="T16" fmla="*/ 298 w 2573"/>
                    <a:gd name="T17" fmla="*/ 3108 h 5025"/>
                    <a:gd name="T18" fmla="*/ 0 w 2573"/>
                    <a:gd name="T19" fmla="*/ 3418 h 5025"/>
                    <a:gd name="T20" fmla="*/ 977 w 2573"/>
                    <a:gd name="T21" fmla="*/ 4584 h 5025"/>
                    <a:gd name="T22" fmla="*/ 977 w 2573"/>
                    <a:gd name="T23" fmla="*/ 4715 h 5025"/>
                    <a:gd name="T24" fmla="*/ 1274 w 2573"/>
                    <a:gd name="T25" fmla="*/ 5025 h 5025"/>
                    <a:gd name="T26" fmla="*/ 1572 w 2573"/>
                    <a:gd name="T27" fmla="*/ 4715 h 5025"/>
                    <a:gd name="T28" fmla="*/ 1572 w 2573"/>
                    <a:gd name="T29" fmla="*/ 4584 h 5025"/>
                    <a:gd name="T30" fmla="*/ 2572 w 2573"/>
                    <a:gd name="T31" fmla="*/ 3418 h 5025"/>
                    <a:gd name="T32" fmla="*/ 1286 w 2573"/>
                    <a:gd name="T33" fmla="*/ 2215 h 5025"/>
                    <a:gd name="T34" fmla="*/ 608 w 2573"/>
                    <a:gd name="T35" fmla="*/ 1632 h 5025"/>
                    <a:gd name="T36" fmla="*/ 1286 w 2573"/>
                    <a:gd name="T37" fmla="*/ 1048 h 5025"/>
                    <a:gd name="T38" fmla="*/ 1965 w 2573"/>
                    <a:gd name="T39" fmla="*/ 1632 h 5025"/>
                    <a:gd name="T40" fmla="*/ 2262 w 2573"/>
                    <a:gd name="T41" fmla="*/ 1941 h 5025"/>
                    <a:gd name="T42" fmla="*/ 2572 w 2573"/>
                    <a:gd name="T43" fmla="*/ 1632 h 5025"/>
                    <a:gd name="T44" fmla="*/ 1572 w 2573"/>
                    <a:gd name="T45" fmla="*/ 465 h 5025"/>
                    <a:gd name="T46" fmla="*/ 1572 w 2573"/>
                    <a:gd name="T47" fmla="*/ 298 h 5025"/>
                    <a:gd name="T48" fmla="*/ 1274 w 2573"/>
                    <a:gd name="T49" fmla="*/ 1 h 5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solidFill>
                  <a:schemeClr val="accen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61" name="Google Shape;338;p21"/>
                <p:cNvSpPr>
                  <a:spLocks/>
                </p:cNvSpPr>
                <p:nvPr/>
              </p:nvSpPr>
              <p:spPr bwMode="auto">
                <a:xfrm>
                  <a:off x="16047" y="17601"/>
                  <a:ext cx="779" cy="1607"/>
                </a:xfrm>
                <a:custGeom>
                  <a:avLst/>
                  <a:gdLst>
                    <a:gd name="T0" fmla="*/ 342 w 2751"/>
                    <a:gd name="T1" fmla="*/ 1 h 5675"/>
                    <a:gd name="T2" fmla="*/ 72 w 2751"/>
                    <a:gd name="T3" fmla="*/ 174 h 5675"/>
                    <a:gd name="T4" fmla="*/ 215 w 2751"/>
                    <a:gd name="T5" fmla="*/ 579 h 5675"/>
                    <a:gd name="T6" fmla="*/ 2132 w 2751"/>
                    <a:gd name="T7" fmla="*/ 3627 h 5675"/>
                    <a:gd name="T8" fmla="*/ 1739 w 2751"/>
                    <a:gd name="T9" fmla="*/ 5222 h 5675"/>
                    <a:gd name="T10" fmla="*/ 1858 w 2751"/>
                    <a:gd name="T11" fmla="*/ 5639 h 5675"/>
                    <a:gd name="T12" fmla="*/ 2012 w 2751"/>
                    <a:gd name="T13" fmla="*/ 5674 h 5675"/>
                    <a:gd name="T14" fmla="*/ 2274 w 2751"/>
                    <a:gd name="T15" fmla="*/ 5508 h 5675"/>
                    <a:gd name="T16" fmla="*/ 2751 w 2751"/>
                    <a:gd name="T17" fmla="*/ 3627 h 5675"/>
                    <a:gd name="T18" fmla="*/ 2120 w 2751"/>
                    <a:gd name="T19" fmla="*/ 1472 h 5675"/>
                    <a:gd name="T20" fmla="*/ 477 w 2751"/>
                    <a:gd name="T21" fmla="*/ 31 h 5675"/>
                    <a:gd name="T22" fmla="*/ 342 w 2751"/>
                    <a:gd name="T23" fmla="*/ 1 h 5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solidFill>
                  <a:schemeClr val="accen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62" name="Google Shape;339;p21"/>
                <p:cNvSpPr>
                  <a:spLocks/>
                </p:cNvSpPr>
                <p:nvPr/>
              </p:nvSpPr>
              <p:spPr bwMode="auto">
                <a:xfrm>
                  <a:off x="12714" y="15710"/>
                  <a:ext cx="4459" cy="4395"/>
                </a:xfrm>
                <a:custGeom>
                  <a:avLst/>
                  <a:gdLst>
                    <a:gd name="T0" fmla="*/ 9740 w 15741"/>
                    <a:gd name="T1" fmla="*/ 1418 h 15515"/>
                    <a:gd name="T2" fmla="*/ 1418 w 15741"/>
                    <a:gd name="T3" fmla="*/ 2239 h 15515"/>
                    <a:gd name="T4" fmla="*/ 1418 w 15741"/>
                    <a:gd name="T5" fmla="*/ 596 h 15515"/>
                    <a:gd name="T6" fmla="*/ 12574 w 15741"/>
                    <a:gd name="T7" fmla="*/ 2834 h 15515"/>
                    <a:gd name="T8" fmla="*/ 12574 w 15741"/>
                    <a:gd name="T9" fmla="*/ 4466 h 15515"/>
                    <a:gd name="T10" fmla="*/ 4240 w 15741"/>
                    <a:gd name="T11" fmla="*/ 3656 h 15515"/>
                    <a:gd name="T12" fmla="*/ 12574 w 15741"/>
                    <a:gd name="T13" fmla="*/ 2834 h 15515"/>
                    <a:gd name="T14" fmla="*/ 10955 w 15741"/>
                    <a:gd name="T15" fmla="*/ 5120 h 15515"/>
                    <a:gd name="T16" fmla="*/ 10609 w 15741"/>
                    <a:gd name="T17" fmla="*/ 5061 h 15515"/>
                    <a:gd name="T18" fmla="*/ 6811 w 15741"/>
                    <a:gd name="T19" fmla="*/ 6549 h 15515"/>
                    <a:gd name="T20" fmla="*/ 2275 w 15741"/>
                    <a:gd name="T21" fmla="*/ 5811 h 15515"/>
                    <a:gd name="T22" fmla="*/ 10514 w 15741"/>
                    <a:gd name="T23" fmla="*/ 5061 h 15515"/>
                    <a:gd name="T24" fmla="*/ 5502 w 15741"/>
                    <a:gd name="T25" fmla="*/ 8788 h 15515"/>
                    <a:gd name="T26" fmla="*/ 2275 w 15741"/>
                    <a:gd name="T27" fmla="*/ 8037 h 15515"/>
                    <a:gd name="T28" fmla="*/ 6287 w 15741"/>
                    <a:gd name="T29" fmla="*/ 7299 h 15515"/>
                    <a:gd name="T30" fmla="*/ 5287 w 15741"/>
                    <a:gd name="T31" fmla="*/ 10264 h 15515"/>
                    <a:gd name="T32" fmla="*/ 3073 w 15741"/>
                    <a:gd name="T33" fmla="*/ 11014 h 15515"/>
                    <a:gd name="T34" fmla="*/ 3073 w 15741"/>
                    <a:gd name="T35" fmla="*/ 9383 h 15515"/>
                    <a:gd name="T36" fmla="*/ 5466 w 15741"/>
                    <a:gd name="T37" fmla="*/ 11609 h 15515"/>
                    <a:gd name="T38" fmla="*/ 3073 w 15741"/>
                    <a:gd name="T39" fmla="*/ 13252 h 15515"/>
                    <a:gd name="T40" fmla="*/ 3073 w 15741"/>
                    <a:gd name="T41" fmla="*/ 11609 h 15515"/>
                    <a:gd name="T42" fmla="*/ 10514 w 15741"/>
                    <a:gd name="T43" fmla="*/ 5692 h 15515"/>
                    <a:gd name="T44" fmla="*/ 10514 w 15741"/>
                    <a:gd name="T45" fmla="*/ 14919 h 15515"/>
                    <a:gd name="T46" fmla="*/ 10514 w 15741"/>
                    <a:gd name="T47" fmla="*/ 5692 h 15515"/>
                    <a:gd name="T48" fmla="*/ 1 w 15741"/>
                    <a:gd name="T49" fmla="*/ 1418 h 15515"/>
                    <a:gd name="T50" fmla="*/ 3870 w 15741"/>
                    <a:gd name="T51" fmla="*/ 2834 h 15515"/>
                    <a:gd name="T52" fmla="*/ 3870 w 15741"/>
                    <a:gd name="T53" fmla="*/ 4466 h 15515"/>
                    <a:gd name="T54" fmla="*/ 1656 w 15741"/>
                    <a:gd name="T55" fmla="*/ 5847 h 15515"/>
                    <a:gd name="T56" fmla="*/ 1656 w 15741"/>
                    <a:gd name="T57" fmla="*/ 8037 h 15515"/>
                    <a:gd name="T58" fmla="*/ 1656 w 15741"/>
                    <a:gd name="T59" fmla="*/ 10240 h 15515"/>
                    <a:gd name="T60" fmla="*/ 1656 w 15741"/>
                    <a:gd name="T61" fmla="*/ 12443 h 15515"/>
                    <a:gd name="T62" fmla="*/ 6692 w 15741"/>
                    <a:gd name="T63" fmla="*/ 13848 h 15515"/>
                    <a:gd name="T64" fmla="*/ 15741 w 15741"/>
                    <a:gd name="T65" fmla="*/ 10312 h 15515"/>
                    <a:gd name="T66" fmla="*/ 11776 w 15741"/>
                    <a:gd name="T67" fmla="*/ 5061 h 15515"/>
                    <a:gd name="T68" fmla="*/ 13991 w 15741"/>
                    <a:gd name="T69" fmla="*/ 3656 h 15515"/>
                    <a:gd name="T70" fmla="*/ 10109 w 15741"/>
                    <a:gd name="T71" fmla="*/ 2239 h 15515"/>
                    <a:gd name="T72" fmla="*/ 8943 w 15741"/>
                    <a:gd name="T73" fmla="*/ 1 h 15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lnTo>
                        <a:pt x="8943" y="596"/>
                      </a:ln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lnTo>
                        <a:pt x="12574" y="2834"/>
                      </a:lnTo>
                      <a:close/>
                      <a:moveTo>
                        <a:pt x="10609" y="5061"/>
                      </a:moveTo>
                      <a:cubicBezTo>
                        <a:pt x="10728" y="5061"/>
                        <a:pt x="10848" y="5073"/>
                        <a:pt x="10955" y="5120"/>
                      </a:cubicBezTo>
                      <a:cubicBezTo>
                        <a:pt x="10812" y="5108"/>
                        <a:pt x="10657" y="5061"/>
                        <a:pt x="10514" y="5061"/>
                      </a:cubicBezTo>
                      <a:lnTo>
                        <a:pt x="10609" y="5061"/>
                      </a:ln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lnTo>
                        <a:pt x="10514" y="5061"/>
                      </a:ln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lnTo>
                        <a:pt x="6287" y="7299"/>
                      </a:ln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lnTo>
                        <a:pt x="5359" y="9383"/>
                      </a:ln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lnTo>
                        <a:pt x="5466" y="11609"/>
                      </a:ln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lnTo>
                        <a:pt x="1418" y="1"/>
                      </a:lnTo>
                      <a:close/>
                    </a:path>
                  </a:pathLst>
                </a:custGeom>
                <a:solidFill>
                  <a:schemeClr val="accen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sp>
            <p:nvSpPr>
              <p:cNvPr id="56" name="Google Shape;350;p21"/>
              <p:cNvSpPr>
                <a:spLocks/>
              </p:cNvSpPr>
              <p:nvPr/>
            </p:nvSpPr>
            <p:spPr bwMode="auto">
              <a:xfrm>
                <a:off x="8008" y="10995"/>
                <a:ext cx="14243" cy="14243"/>
              </a:xfrm>
              <a:custGeom>
                <a:avLst/>
                <a:gdLst>
                  <a:gd name="T0" fmla="*/ 25146 w 50281"/>
                  <a:gd name="T1" fmla="*/ 4430 h 50281"/>
                  <a:gd name="T2" fmla="*/ 45851 w 50281"/>
                  <a:gd name="T3" fmla="*/ 25135 h 50281"/>
                  <a:gd name="T4" fmla="*/ 25146 w 50281"/>
                  <a:gd name="T5" fmla="*/ 45840 h 50281"/>
                  <a:gd name="T6" fmla="*/ 4441 w 50281"/>
                  <a:gd name="T7" fmla="*/ 25135 h 50281"/>
                  <a:gd name="T8" fmla="*/ 25146 w 50281"/>
                  <a:gd name="T9" fmla="*/ 4430 h 50281"/>
                  <a:gd name="T10" fmla="*/ 25146 w 50281"/>
                  <a:gd name="T11" fmla="*/ 1 h 50281"/>
                  <a:gd name="T12" fmla="*/ 0 w 50281"/>
                  <a:gd name="T13" fmla="*/ 25135 h 50281"/>
                  <a:gd name="T14" fmla="*/ 25146 w 50281"/>
                  <a:gd name="T15" fmla="*/ 50281 h 50281"/>
                  <a:gd name="T16" fmla="*/ 50280 w 50281"/>
                  <a:gd name="T17" fmla="*/ 25135 h 50281"/>
                  <a:gd name="T18" fmla="*/ 25146 w 50281"/>
                  <a:gd name="T19" fmla="*/ 1 h 50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281" h="50281" extrusionOk="0">
                    <a:moveTo>
                      <a:pt x="25146" y="4430"/>
                    </a:moveTo>
                    <a:cubicBezTo>
                      <a:pt x="36564" y="4430"/>
                      <a:pt x="45851" y="13717"/>
                      <a:pt x="45851" y="25135"/>
                    </a:cubicBezTo>
                    <a:cubicBezTo>
                      <a:pt x="45851" y="36553"/>
                      <a:pt x="36564" y="45840"/>
                      <a:pt x="25146" y="45840"/>
                    </a:cubicBezTo>
                    <a:cubicBezTo>
                      <a:pt x="13728" y="45840"/>
                      <a:pt x="4441" y="36553"/>
                      <a:pt x="4441" y="25135"/>
                    </a:cubicBezTo>
                    <a:cubicBezTo>
                      <a:pt x="4441" y="13717"/>
                      <a:pt x="13728" y="4430"/>
                      <a:pt x="25146" y="4430"/>
                    </a:cubicBezTo>
                    <a:close/>
                    <a:moveTo>
                      <a:pt x="25146" y="1"/>
                    </a:moveTo>
                    <a:cubicBezTo>
                      <a:pt x="11264" y="1"/>
                      <a:pt x="0" y="11252"/>
                      <a:pt x="0" y="25135"/>
                    </a:cubicBezTo>
                    <a:cubicBezTo>
                      <a:pt x="0" y="39017"/>
                      <a:pt x="11264" y="50281"/>
                      <a:pt x="25146" y="50281"/>
                    </a:cubicBezTo>
                    <a:cubicBezTo>
                      <a:pt x="39029" y="50281"/>
                      <a:pt x="50280" y="39017"/>
                      <a:pt x="50280" y="25135"/>
                    </a:cubicBezTo>
                    <a:cubicBezTo>
                      <a:pt x="50280" y="11252"/>
                      <a:pt x="39029" y="1"/>
                      <a:pt x="25146" y="1"/>
                    </a:cubicBez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57" name="Google Shape;351;p21"/>
              <p:cNvSpPr>
                <a:spLocks/>
              </p:cNvSpPr>
              <p:nvPr/>
            </p:nvSpPr>
            <p:spPr bwMode="auto">
              <a:xfrm>
                <a:off x="8008" y="10995"/>
                <a:ext cx="14243" cy="7242"/>
              </a:xfrm>
              <a:custGeom>
                <a:avLst/>
                <a:gdLst>
                  <a:gd name="T0" fmla="*/ 25146 w 50281"/>
                  <a:gd name="T1" fmla="*/ 1 h 25564"/>
                  <a:gd name="T2" fmla="*/ 0 w 50281"/>
                  <a:gd name="T3" fmla="*/ 25135 h 25564"/>
                  <a:gd name="T4" fmla="*/ 12 w 50281"/>
                  <a:gd name="T5" fmla="*/ 25563 h 25564"/>
                  <a:gd name="T6" fmla="*/ 4453 w 50281"/>
                  <a:gd name="T7" fmla="*/ 25563 h 25564"/>
                  <a:gd name="T8" fmla="*/ 4441 w 50281"/>
                  <a:gd name="T9" fmla="*/ 25135 h 25564"/>
                  <a:gd name="T10" fmla="*/ 25146 w 50281"/>
                  <a:gd name="T11" fmla="*/ 4430 h 25564"/>
                  <a:gd name="T12" fmla="*/ 45851 w 50281"/>
                  <a:gd name="T13" fmla="*/ 25135 h 25564"/>
                  <a:gd name="T14" fmla="*/ 45839 w 50281"/>
                  <a:gd name="T15" fmla="*/ 25563 h 25564"/>
                  <a:gd name="T16" fmla="*/ 50268 w 50281"/>
                  <a:gd name="T17" fmla="*/ 25563 h 25564"/>
                  <a:gd name="T18" fmla="*/ 50280 w 50281"/>
                  <a:gd name="T19" fmla="*/ 25135 h 25564"/>
                  <a:gd name="T20" fmla="*/ 25146 w 50281"/>
                  <a:gd name="T21" fmla="*/ 1 h 25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281" h="25564" extrusionOk="0">
                    <a:moveTo>
                      <a:pt x="25146" y="1"/>
                    </a:moveTo>
                    <a:cubicBezTo>
                      <a:pt x="11264" y="1"/>
                      <a:pt x="0" y="11252"/>
                      <a:pt x="0" y="25135"/>
                    </a:cubicBezTo>
                    <a:cubicBezTo>
                      <a:pt x="0" y="25278"/>
                      <a:pt x="12" y="25420"/>
                      <a:pt x="12" y="25563"/>
                    </a:cubicBezTo>
                    <a:lnTo>
                      <a:pt x="4453" y="25563"/>
                    </a:lnTo>
                    <a:cubicBezTo>
                      <a:pt x="4453" y="25420"/>
                      <a:pt x="4441" y="25278"/>
                      <a:pt x="4441" y="25135"/>
                    </a:cubicBezTo>
                    <a:cubicBezTo>
                      <a:pt x="4441" y="13717"/>
                      <a:pt x="13728" y="4430"/>
                      <a:pt x="25146" y="4430"/>
                    </a:cubicBezTo>
                    <a:cubicBezTo>
                      <a:pt x="36564" y="4430"/>
                      <a:pt x="45851" y="13717"/>
                      <a:pt x="45851" y="25135"/>
                    </a:cubicBezTo>
                    <a:cubicBezTo>
                      <a:pt x="45851" y="25278"/>
                      <a:pt x="45839" y="25420"/>
                      <a:pt x="45839" y="25563"/>
                    </a:cubicBezTo>
                    <a:lnTo>
                      <a:pt x="50268" y="25563"/>
                    </a:lnTo>
                    <a:cubicBezTo>
                      <a:pt x="50280" y="25420"/>
                      <a:pt x="50280" y="25278"/>
                      <a:pt x="50280" y="25135"/>
                    </a:cubicBezTo>
                    <a:cubicBezTo>
                      <a:pt x="50280" y="11252"/>
                      <a:pt x="39029" y="1"/>
                      <a:pt x="25146" y="1"/>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58" name="Google Shape;353;p21"/>
              <p:cNvSpPr>
                <a:spLocks/>
              </p:cNvSpPr>
              <p:nvPr/>
            </p:nvSpPr>
            <p:spPr bwMode="auto">
              <a:xfrm>
                <a:off x="20865" y="17478"/>
                <a:ext cx="1514" cy="1514"/>
              </a:xfrm>
              <a:custGeom>
                <a:avLst/>
                <a:gdLst>
                  <a:gd name="T0" fmla="*/ 2668 w 5347"/>
                  <a:gd name="T1" fmla="*/ 0 h 5347"/>
                  <a:gd name="T2" fmla="*/ 1 w 5347"/>
                  <a:gd name="T3" fmla="*/ 2679 h 5347"/>
                  <a:gd name="T4" fmla="*/ 2668 w 5347"/>
                  <a:gd name="T5" fmla="*/ 5346 h 5347"/>
                  <a:gd name="T6" fmla="*/ 5347 w 5347"/>
                  <a:gd name="T7" fmla="*/ 2679 h 5347"/>
                  <a:gd name="T8" fmla="*/ 2668 w 5347"/>
                  <a:gd name="T9" fmla="*/ 0 h 5347"/>
                </a:gdLst>
                <a:ahLst/>
                <a:cxnLst>
                  <a:cxn ang="0">
                    <a:pos x="T0" y="T1"/>
                  </a:cxn>
                  <a:cxn ang="0">
                    <a:pos x="T2" y="T3"/>
                  </a:cxn>
                  <a:cxn ang="0">
                    <a:pos x="T4" y="T5"/>
                  </a:cxn>
                  <a:cxn ang="0">
                    <a:pos x="T6" y="T7"/>
                  </a:cxn>
                  <a:cxn ang="0">
                    <a:pos x="T8" y="T9"/>
                  </a:cxn>
                </a:cxnLst>
                <a:rect l="0" t="0" r="r" b="b"/>
                <a:pathLst>
                  <a:path w="5347" h="5347" extrusionOk="0">
                    <a:moveTo>
                      <a:pt x="2668" y="0"/>
                    </a:moveTo>
                    <a:cubicBezTo>
                      <a:pt x="1191" y="0"/>
                      <a:pt x="1" y="1191"/>
                      <a:pt x="1" y="2679"/>
                    </a:cubicBezTo>
                    <a:cubicBezTo>
                      <a:pt x="1" y="4156"/>
                      <a:pt x="1191" y="5346"/>
                      <a:pt x="2668" y="5346"/>
                    </a:cubicBezTo>
                    <a:cubicBezTo>
                      <a:pt x="4144" y="5346"/>
                      <a:pt x="5347" y="4156"/>
                      <a:pt x="5347" y="2679"/>
                    </a:cubicBezTo>
                    <a:cubicBezTo>
                      <a:pt x="5347" y="1191"/>
                      <a:pt x="4144" y="0"/>
                      <a:pt x="266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59" name="Google Shape;355;p21"/>
              <p:cNvSpPr txBox="1">
                <a:spLocks noChangeArrowheads="1"/>
              </p:cNvSpPr>
              <p:nvPr/>
            </p:nvSpPr>
            <p:spPr bwMode="auto">
              <a:xfrm>
                <a:off x="5706" y="25432"/>
                <a:ext cx="18846" cy="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2800" b="1" dirty="0">
                    <a:solidFill>
                      <a:srgbClr val="0070C0"/>
                    </a:solidFill>
                    <a:effectLst/>
                    <a:latin typeface="Arial" panose="020B0604020202020204" pitchFamily="34" charset="0"/>
                    <a:ea typeface="Calibri" panose="020F0502020204030204" pitchFamily="34" charset="0"/>
                    <a:cs typeface="Adobe Arabic" panose="02040503050201020203" pitchFamily="18" charset="-78"/>
                  </a:rPr>
                  <a:t>أن يكون عادلاً</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3" name="مستطيل 2"/>
          <p:cNvSpPr/>
          <p:nvPr/>
        </p:nvSpPr>
        <p:spPr>
          <a:xfrm>
            <a:off x="3231058" y="833511"/>
            <a:ext cx="7064756" cy="587853"/>
          </a:xfrm>
          <a:prstGeom prst="rect">
            <a:avLst/>
          </a:prstGeom>
        </p:spPr>
        <p:txBody>
          <a:bodyPr wrap="none">
            <a:spAutoFit/>
          </a:bodyPr>
          <a:lstStyle/>
          <a:p>
            <a:pPr algn="just" rtl="1">
              <a:lnSpc>
                <a:spcPct val="115000"/>
              </a:lnSpc>
              <a:spcAft>
                <a:spcPts val="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والصفات التي يجب أن يتحلى بها المدير المسلم كثيرة ومتعددة أهمها:</a:t>
            </a:r>
            <a:endParaRPr lang="en-US" sz="24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1449288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barn(inVertical)">
                                      <p:cBhvr>
                                        <p:cTn id="1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 صفات المدير الناجح في عمله</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Group 11"/>
          <p:cNvGrpSpPr/>
          <p:nvPr/>
        </p:nvGrpSpPr>
        <p:grpSpPr>
          <a:xfrm>
            <a:off x="6434327" y="1566046"/>
            <a:ext cx="3728110" cy="1764925"/>
            <a:chOff x="4886325" y="0"/>
            <a:chExt cx="6567489" cy="2155412"/>
          </a:xfrm>
        </p:grpSpPr>
        <p:pic>
          <p:nvPicPr>
            <p:cNvPr id="21" name="Picture 3646"/>
            <p:cNvPicPr>
              <a:picLocks noChangeAspect="1"/>
            </p:cNvPicPr>
            <p:nvPr/>
          </p:nvPicPr>
          <p:blipFill>
            <a:blip r:embed="rId3" cstate="print"/>
            <a:stretch>
              <a:fillRect/>
            </a:stretch>
          </p:blipFill>
          <p:spPr>
            <a:xfrm>
              <a:off x="4886325" y="0"/>
              <a:ext cx="6567489" cy="2155412"/>
            </a:xfrm>
            <a:prstGeom prst="rect">
              <a:avLst/>
            </a:prstGeom>
          </p:spPr>
        </p:pic>
        <p:sp>
          <p:nvSpPr>
            <p:cNvPr id="22" name="Rectangle 3647"/>
            <p:cNvSpPr/>
            <p:nvPr/>
          </p:nvSpPr>
          <p:spPr>
            <a:xfrm>
              <a:off x="5317947" y="564937"/>
              <a:ext cx="5602072" cy="1021862"/>
            </a:xfrm>
            <a:prstGeom prst="rect">
              <a:avLst/>
            </a:prstGeom>
          </p:spPr>
          <p:txBody>
            <a:bodyPr wrap="square">
              <a:spAutoFit/>
            </a:bodyPr>
            <a:lstStyle/>
            <a:p>
              <a:pPr algn="ctr" rtl="1">
                <a:lnSpc>
                  <a:spcPct val="115000"/>
                </a:lnSpc>
                <a:spcAft>
                  <a:spcPts val="0"/>
                </a:spcAft>
              </a:pPr>
              <a:r>
                <a:rPr lang="ar-SA" sz="2800" dirty="0">
                  <a:solidFill>
                    <a:schemeClr val="bg1"/>
                  </a:solidFill>
                  <a:latin typeface="Sakkal Majalla" panose="02000000000000000000" pitchFamily="2" charset="-78"/>
                  <a:cs typeface="Sakkal Majalla" panose="02000000000000000000" pitchFamily="2" charset="-78"/>
                </a:rPr>
                <a:t>1ـ الاهتمام بالعاملين معك</a:t>
              </a:r>
              <a:endParaRPr lang="en-US" sz="1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4"/>
          <p:cNvGrpSpPr/>
          <p:nvPr/>
        </p:nvGrpSpPr>
        <p:grpSpPr>
          <a:xfrm>
            <a:off x="1548027" y="1566045"/>
            <a:ext cx="3728066" cy="2337681"/>
            <a:chOff x="0" y="0"/>
            <a:chExt cx="6567488" cy="2856286"/>
          </a:xfrm>
        </p:grpSpPr>
        <p:pic>
          <p:nvPicPr>
            <p:cNvPr id="19" name="Picture 1025"/>
            <p:cNvPicPr>
              <a:picLocks noChangeAspect="1"/>
            </p:cNvPicPr>
            <p:nvPr/>
          </p:nvPicPr>
          <p:blipFill>
            <a:blip r:embed="rId3" cstate="print">
              <a:duotone>
                <a:prstClr val="black"/>
                <a:schemeClr val="accent1">
                  <a:tint val="45000"/>
                  <a:satMod val="400000"/>
                </a:schemeClr>
              </a:duotone>
            </a:blip>
            <a:stretch>
              <a:fillRect/>
            </a:stretch>
          </p:blipFill>
          <p:spPr>
            <a:xfrm>
              <a:off x="0" y="0"/>
              <a:ext cx="6567488" cy="2155412"/>
            </a:xfrm>
            <a:prstGeom prst="rect">
              <a:avLst/>
            </a:prstGeom>
          </p:spPr>
        </p:pic>
        <p:sp>
          <p:nvSpPr>
            <p:cNvPr id="20" name="Rectangle 1027"/>
            <p:cNvSpPr/>
            <p:nvPr/>
          </p:nvSpPr>
          <p:spPr>
            <a:xfrm>
              <a:off x="420481" y="110360"/>
              <a:ext cx="5602137" cy="2745926"/>
            </a:xfrm>
            <a:prstGeom prst="rect">
              <a:avLst/>
            </a:prstGeom>
          </p:spPr>
          <p:txBody>
            <a:bodyPr wrap="square">
              <a:spAutoFit/>
            </a:bodyPr>
            <a:lstStyle/>
            <a:p>
              <a:pPr algn="ctr" rtl="1">
                <a:lnSpc>
                  <a:spcPct val="115000"/>
                </a:lnSpc>
                <a:spcAft>
                  <a:spcPts val="0"/>
                </a:spcAft>
              </a:pPr>
              <a:r>
                <a:rPr lang="ar-SA" sz="2800" dirty="0">
                  <a:solidFill>
                    <a:schemeClr val="bg1"/>
                  </a:solidFill>
                  <a:latin typeface="Sakkal Majalla" panose="02000000000000000000" pitchFamily="2" charset="-78"/>
                  <a:cs typeface="Sakkal Majalla" panose="02000000000000000000" pitchFamily="2" charset="-78"/>
                </a:rPr>
                <a:t>2-لا تكلف العاملين من العمل ما يشق عليهم حتى وإن كنت تطيق ذلك</a:t>
              </a:r>
              <a:endParaRPr lang="en-US" sz="1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7"/>
          <p:cNvGrpSpPr/>
          <p:nvPr/>
        </p:nvGrpSpPr>
        <p:grpSpPr>
          <a:xfrm>
            <a:off x="6434327" y="3881691"/>
            <a:ext cx="3728066" cy="2376914"/>
            <a:chOff x="4886325" y="2368964"/>
            <a:chExt cx="6567488" cy="2903929"/>
          </a:xfrm>
        </p:grpSpPr>
        <p:pic>
          <p:nvPicPr>
            <p:cNvPr id="17" name="Picture 1029"/>
            <p:cNvPicPr>
              <a:picLocks noChangeAspect="1"/>
            </p:cNvPicPr>
            <p:nvPr/>
          </p:nvPicPr>
          <p:blipFill>
            <a:blip r:embed="rId3" cstate="print">
              <a:duotone>
                <a:prstClr val="black"/>
                <a:schemeClr val="accent6">
                  <a:tint val="45000"/>
                  <a:satMod val="400000"/>
                </a:schemeClr>
              </a:duotone>
            </a:blip>
            <a:stretch>
              <a:fillRect/>
            </a:stretch>
          </p:blipFill>
          <p:spPr>
            <a:xfrm>
              <a:off x="4886325" y="2368964"/>
              <a:ext cx="6567488" cy="2155412"/>
            </a:xfrm>
            <a:prstGeom prst="rect">
              <a:avLst/>
            </a:prstGeom>
          </p:spPr>
        </p:pic>
        <p:sp>
          <p:nvSpPr>
            <p:cNvPr id="18" name="Rectangle 1030"/>
            <p:cNvSpPr/>
            <p:nvPr/>
          </p:nvSpPr>
          <p:spPr>
            <a:xfrm>
              <a:off x="5368761" y="2527243"/>
              <a:ext cx="5603256" cy="2745650"/>
            </a:xfrm>
            <a:prstGeom prst="rect">
              <a:avLst/>
            </a:prstGeom>
          </p:spPr>
          <p:txBody>
            <a:bodyPr wrap="square">
              <a:spAutoFit/>
            </a:bodyPr>
            <a:lstStyle/>
            <a:p>
              <a:pPr algn="ctr" rtl="1">
                <a:lnSpc>
                  <a:spcPct val="115000"/>
                </a:lnSpc>
                <a:spcAft>
                  <a:spcPts val="0"/>
                </a:spcAft>
              </a:pPr>
              <a:r>
                <a:rPr lang="ar-SA" sz="2800" dirty="0">
                  <a:solidFill>
                    <a:schemeClr val="bg1"/>
                  </a:solidFill>
                  <a:latin typeface="Sakkal Majalla" panose="02000000000000000000" pitchFamily="2" charset="-78"/>
                  <a:cs typeface="Sakkal Majalla" panose="02000000000000000000" pitchFamily="2" charset="-78"/>
                </a:rPr>
                <a:t>3-قدر الفوارق بين العاملين، وابحث عن الصفات المشتركة بينهم للانطلاق بالعمل</a:t>
              </a:r>
              <a:endParaRPr lang="en-US" sz="14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20"/>
          <p:cNvGrpSpPr/>
          <p:nvPr/>
        </p:nvGrpSpPr>
        <p:grpSpPr>
          <a:xfrm>
            <a:off x="1548027" y="3881690"/>
            <a:ext cx="3728066" cy="1820375"/>
            <a:chOff x="0" y="2368964"/>
            <a:chExt cx="6567488" cy="2224218"/>
          </a:xfrm>
        </p:grpSpPr>
        <p:pic>
          <p:nvPicPr>
            <p:cNvPr id="15" name="Picture 1032"/>
            <p:cNvPicPr>
              <a:picLocks noChangeAspect="1"/>
            </p:cNvPicPr>
            <p:nvPr/>
          </p:nvPicPr>
          <p:blipFill>
            <a:blip r:embed="rId3" cstate="print">
              <a:duotone>
                <a:prstClr val="black"/>
                <a:schemeClr val="accent2">
                  <a:tint val="45000"/>
                  <a:satMod val="400000"/>
                </a:schemeClr>
              </a:duotone>
            </a:blip>
            <a:stretch>
              <a:fillRect/>
            </a:stretch>
          </p:blipFill>
          <p:spPr>
            <a:xfrm>
              <a:off x="0" y="2368964"/>
              <a:ext cx="6567488" cy="2155412"/>
            </a:xfrm>
            <a:prstGeom prst="rect">
              <a:avLst/>
            </a:prstGeom>
          </p:spPr>
        </p:pic>
        <p:sp>
          <p:nvSpPr>
            <p:cNvPr id="16" name="Rectangle 1033"/>
            <p:cNvSpPr/>
            <p:nvPr/>
          </p:nvSpPr>
          <p:spPr>
            <a:xfrm>
              <a:off x="431621" y="2933851"/>
              <a:ext cx="5602137" cy="1659331"/>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4-عبر عن امتنانك تجاه من يحسن تأدية عمله</a:t>
              </a:r>
              <a:endParaRPr lang="en-US" sz="2800" dirty="0">
                <a:solidFill>
                  <a:schemeClr val="bg1"/>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18419264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 صفات المدير الناجح في عمله</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Group 11"/>
          <p:cNvGrpSpPr/>
          <p:nvPr/>
        </p:nvGrpSpPr>
        <p:grpSpPr>
          <a:xfrm>
            <a:off x="6434327" y="1566046"/>
            <a:ext cx="3728110" cy="1764925"/>
            <a:chOff x="4886325" y="0"/>
            <a:chExt cx="6567489" cy="2155412"/>
          </a:xfrm>
        </p:grpSpPr>
        <p:pic>
          <p:nvPicPr>
            <p:cNvPr id="21" name="Picture 3646"/>
            <p:cNvPicPr>
              <a:picLocks noChangeAspect="1"/>
            </p:cNvPicPr>
            <p:nvPr/>
          </p:nvPicPr>
          <p:blipFill>
            <a:blip r:embed="rId2" cstate="print"/>
            <a:stretch>
              <a:fillRect/>
            </a:stretch>
          </p:blipFill>
          <p:spPr>
            <a:xfrm>
              <a:off x="4886325" y="0"/>
              <a:ext cx="6567489" cy="2155412"/>
            </a:xfrm>
            <a:prstGeom prst="rect">
              <a:avLst/>
            </a:prstGeom>
          </p:spPr>
        </p:pic>
        <p:sp>
          <p:nvSpPr>
            <p:cNvPr id="22" name="Rectangle 3647"/>
            <p:cNvSpPr/>
            <p:nvPr/>
          </p:nvSpPr>
          <p:spPr>
            <a:xfrm>
              <a:off x="5317947" y="564937"/>
              <a:ext cx="5602072" cy="1165202"/>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5-أسأل العاملين معك عن احتياجاتهم</a:t>
              </a:r>
              <a:endParaRPr lang="en-US" sz="2800" dirty="0">
                <a:solidFill>
                  <a:schemeClr val="bg1"/>
                </a:solidFill>
                <a:latin typeface="Sakkal Majalla" panose="02000000000000000000" pitchFamily="2" charset="-78"/>
                <a:cs typeface="Sakkal Majalla" panose="02000000000000000000" pitchFamily="2" charset="-78"/>
              </a:endParaRPr>
            </a:p>
          </p:txBody>
        </p:sp>
      </p:grpSp>
      <p:grpSp>
        <p:nvGrpSpPr>
          <p:cNvPr id="12" name="Group 14"/>
          <p:cNvGrpSpPr/>
          <p:nvPr/>
        </p:nvGrpSpPr>
        <p:grpSpPr>
          <a:xfrm>
            <a:off x="1548027" y="1566909"/>
            <a:ext cx="3728066" cy="1764062"/>
            <a:chOff x="0" y="0"/>
            <a:chExt cx="6567488" cy="2155412"/>
          </a:xfrm>
        </p:grpSpPr>
        <p:pic>
          <p:nvPicPr>
            <p:cNvPr id="19" name="Picture 1025"/>
            <p:cNvPicPr>
              <a:picLocks noChangeAspect="1"/>
            </p:cNvPicPr>
            <p:nvPr/>
          </p:nvPicPr>
          <p:blipFill>
            <a:blip r:embed="rId2" cstate="print">
              <a:duotone>
                <a:prstClr val="black"/>
                <a:schemeClr val="accent1">
                  <a:tint val="45000"/>
                  <a:satMod val="400000"/>
                </a:schemeClr>
              </a:duotone>
            </a:blip>
            <a:stretch>
              <a:fillRect/>
            </a:stretch>
          </p:blipFill>
          <p:spPr>
            <a:xfrm>
              <a:off x="0" y="0"/>
              <a:ext cx="6567488" cy="2155412"/>
            </a:xfrm>
            <a:prstGeom prst="rect">
              <a:avLst/>
            </a:prstGeom>
          </p:spPr>
        </p:pic>
        <p:sp>
          <p:nvSpPr>
            <p:cNvPr id="20" name="Rectangle 1027"/>
            <p:cNvSpPr/>
            <p:nvPr/>
          </p:nvSpPr>
          <p:spPr>
            <a:xfrm>
              <a:off x="431621" y="757531"/>
              <a:ext cx="5602137" cy="639294"/>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6-أخلص للعامل يخلص لك</a:t>
              </a:r>
              <a:endParaRPr lang="en-US" sz="2800" dirty="0">
                <a:solidFill>
                  <a:schemeClr val="bg1"/>
                </a:solidFill>
                <a:latin typeface="Sakkal Majalla" panose="02000000000000000000" pitchFamily="2" charset="-78"/>
                <a:cs typeface="Sakkal Majalla" panose="02000000000000000000" pitchFamily="2" charset="-78"/>
              </a:endParaRPr>
            </a:p>
          </p:txBody>
        </p:sp>
      </p:grpSp>
      <p:grpSp>
        <p:nvGrpSpPr>
          <p:cNvPr id="13" name="Group 17"/>
          <p:cNvGrpSpPr/>
          <p:nvPr/>
        </p:nvGrpSpPr>
        <p:grpSpPr>
          <a:xfrm>
            <a:off x="6434327" y="3881691"/>
            <a:ext cx="3728066" cy="1764240"/>
            <a:chOff x="4886325" y="2368964"/>
            <a:chExt cx="6567488" cy="2155412"/>
          </a:xfrm>
        </p:grpSpPr>
        <p:pic>
          <p:nvPicPr>
            <p:cNvPr id="17" name="Picture 1029"/>
            <p:cNvPicPr>
              <a:picLocks noChangeAspect="1"/>
            </p:cNvPicPr>
            <p:nvPr/>
          </p:nvPicPr>
          <p:blipFill>
            <a:blip r:embed="rId2" cstate="print">
              <a:duotone>
                <a:prstClr val="black"/>
                <a:schemeClr val="accent6">
                  <a:tint val="45000"/>
                  <a:satMod val="400000"/>
                </a:schemeClr>
              </a:duotone>
            </a:blip>
            <a:stretch>
              <a:fillRect/>
            </a:stretch>
          </p:blipFill>
          <p:spPr>
            <a:xfrm>
              <a:off x="4886325" y="2368964"/>
              <a:ext cx="6567488" cy="2155412"/>
            </a:xfrm>
            <a:prstGeom prst="rect">
              <a:avLst/>
            </a:prstGeom>
          </p:spPr>
        </p:pic>
        <p:sp>
          <p:nvSpPr>
            <p:cNvPr id="18" name="Rectangle 1030"/>
            <p:cNvSpPr/>
            <p:nvPr/>
          </p:nvSpPr>
          <p:spPr>
            <a:xfrm>
              <a:off x="5368761" y="2527243"/>
              <a:ext cx="5603256" cy="1692080"/>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7-عليك بالاعتراف بالخطأ في حق العاملين معك وطلب الصفح منهم</a:t>
              </a:r>
              <a:endParaRPr lang="en-US" sz="2800" dirty="0">
                <a:solidFill>
                  <a:schemeClr val="bg1"/>
                </a:solidFill>
                <a:latin typeface="Sakkal Majalla" panose="02000000000000000000" pitchFamily="2" charset="-78"/>
                <a:cs typeface="Sakkal Majalla" panose="02000000000000000000" pitchFamily="2" charset="-78"/>
              </a:endParaRPr>
            </a:p>
          </p:txBody>
        </p:sp>
      </p:grpSp>
      <p:grpSp>
        <p:nvGrpSpPr>
          <p:cNvPr id="14" name="Group 20"/>
          <p:cNvGrpSpPr/>
          <p:nvPr/>
        </p:nvGrpSpPr>
        <p:grpSpPr>
          <a:xfrm>
            <a:off x="1548027" y="3881690"/>
            <a:ext cx="3728066" cy="1764062"/>
            <a:chOff x="0" y="2368964"/>
            <a:chExt cx="6567488" cy="2155412"/>
          </a:xfrm>
        </p:grpSpPr>
        <p:pic>
          <p:nvPicPr>
            <p:cNvPr id="15" name="Picture 1032"/>
            <p:cNvPicPr>
              <a:picLocks noChangeAspect="1"/>
            </p:cNvPicPr>
            <p:nvPr/>
          </p:nvPicPr>
          <p:blipFill>
            <a:blip r:embed="rId2" cstate="print">
              <a:duotone>
                <a:prstClr val="black"/>
                <a:schemeClr val="accent2">
                  <a:tint val="45000"/>
                  <a:satMod val="400000"/>
                </a:schemeClr>
              </a:duotone>
            </a:blip>
            <a:stretch>
              <a:fillRect/>
            </a:stretch>
          </p:blipFill>
          <p:spPr>
            <a:xfrm>
              <a:off x="0" y="2368964"/>
              <a:ext cx="6567488" cy="2155412"/>
            </a:xfrm>
            <a:prstGeom prst="rect">
              <a:avLst/>
            </a:prstGeom>
          </p:spPr>
        </p:pic>
        <p:sp>
          <p:nvSpPr>
            <p:cNvPr id="16" name="Rectangle 1033"/>
            <p:cNvSpPr/>
            <p:nvPr/>
          </p:nvSpPr>
          <p:spPr>
            <a:xfrm>
              <a:off x="431621" y="2933851"/>
              <a:ext cx="5602137" cy="1165772"/>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8-أعط الصلاحية للمتعاونين معك على قدر مسئولياتهم</a:t>
              </a:r>
              <a:endParaRPr lang="en-US" sz="2800" dirty="0">
                <a:solidFill>
                  <a:schemeClr val="bg1"/>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1804588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 صفات المدير الناجح في عمله</a:t>
            </a: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Group 11"/>
          <p:cNvGrpSpPr/>
          <p:nvPr/>
        </p:nvGrpSpPr>
        <p:grpSpPr>
          <a:xfrm>
            <a:off x="6434327" y="1566046"/>
            <a:ext cx="3728110" cy="1764925"/>
            <a:chOff x="4886325" y="0"/>
            <a:chExt cx="6567489" cy="2155412"/>
          </a:xfrm>
        </p:grpSpPr>
        <p:pic>
          <p:nvPicPr>
            <p:cNvPr id="21" name="Picture 3646"/>
            <p:cNvPicPr>
              <a:picLocks noChangeAspect="1"/>
            </p:cNvPicPr>
            <p:nvPr/>
          </p:nvPicPr>
          <p:blipFill>
            <a:blip r:embed="rId3" cstate="print"/>
            <a:stretch>
              <a:fillRect/>
            </a:stretch>
          </p:blipFill>
          <p:spPr>
            <a:xfrm>
              <a:off x="4886325" y="0"/>
              <a:ext cx="6567489" cy="2155412"/>
            </a:xfrm>
            <a:prstGeom prst="rect">
              <a:avLst/>
            </a:prstGeom>
          </p:spPr>
        </p:pic>
        <p:sp>
          <p:nvSpPr>
            <p:cNvPr id="22" name="Rectangle 3647"/>
            <p:cNvSpPr/>
            <p:nvPr/>
          </p:nvSpPr>
          <p:spPr>
            <a:xfrm>
              <a:off x="5368755" y="305399"/>
              <a:ext cx="5602072" cy="1691423"/>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9-لا تجعل العلاقات الشخصية الاجتماعية تطغى على العلاقة العملية</a:t>
              </a:r>
              <a:endParaRPr lang="en-US" sz="2800" dirty="0">
                <a:solidFill>
                  <a:schemeClr val="bg1"/>
                </a:solidFill>
                <a:latin typeface="Sakkal Majalla" panose="02000000000000000000" pitchFamily="2" charset="-78"/>
                <a:cs typeface="Sakkal Majalla" panose="02000000000000000000" pitchFamily="2" charset="-78"/>
              </a:endParaRPr>
            </a:p>
          </p:txBody>
        </p:sp>
      </p:grpSp>
      <p:grpSp>
        <p:nvGrpSpPr>
          <p:cNvPr id="12" name="Group 14"/>
          <p:cNvGrpSpPr/>
          <p:nvPr/>
        </p:nvGrpSpPr>
        <p:grpSpPr>
          <a:xfrm>
            <a:off x="1909534" y="2718946"/>
            <a:ext cx="3728066" cy="1764062"/>
            <a:chOff x="0" y="0"/>
            <a:chExt cx="6567488" cy="2155412"/>
          </a:xfrm>
        </p:grpSpPr>
        <p:pic>
          <p:nvPicPr>
            <p:cNvPr id="19" name="Picture 1025"/>
            <p:cNvPicPr>
              <a:picLocks noChangeAspect="1"/>
            </p:cNvPicPr>
            <p:nvPr/>
          </p:nvPicPr>
          <p:blipFill>
            <a:blip r:embed="rId3" cstate="print">
              <a:duotone>
                <a:prstClr val="black"/>
                <a:schemeClr val="accent1">
                  <a:tint val="45000"/>
                  <a:satMod val="400000"/>
                </a:schemeClr>
              </a:duotone>
            </a:blip>
            <a:stretch>
              <a:fillRect/>
            </a:stretch>
          </p:blipFill>
          <p:spPr>
            <a:xfrm>
              <a:off x="0" y="0"/>
              <a:ext cx="6567488" cy="2155412"/>
            </a:xfrm>
            <a:prstGeom prst="rect">
              <a:avLst/>
            </a:prstGeom>
          </p:spPr>
        </p:pic>
        <p:sp>
          <p:nvSpPr>
            <p:cNvPr id="20" name="Rectangle 1027"/>
            <p:cNvSpPr/>
            <p:nvPr/>
          </p:nvSpPr>
          <p:spPr>
            <a:xfrm>
              <a:off x="437010" y="549876"/>
              <a:ext cx="5602137" cy="1165772"/>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10-لا تجعل العمل مقيداً بشخص معين</a:t>
              </a:r>
              <a:endParaRPr lang="en-US" sz="2800" dirty="0">
                <a:solidFill>
                  <a:schemeClr val="bg1"/>
                </a:solidFill>
                <a:latin typeface="Sakkal Majalla" panose="02000000000000000000" pitchFamily="2" charset="-78"/>
                <a:cs typeface="Sakkal Majalla" panose="02000000000000000000" pitchFamily="2" charset="-78"/>
              </a:endParaRPr>
            </a:p>
          </p:txBody>
        </p:sp>
      </p:grpSp>
      <p:grpSp>
        <p:nvGrpSpPr>
          <p:cNvPr id="13" name="Group 17"/>
          <p:cNvGrpSpPr/>
          <p:nvPr/>
        </p:nvGrpSpPr>
        <p:grpSpPr>
          <a:xfrm>
            <a:off x="6434327" y="3881691"/>
            <a:ext cx="3728066" cy="1764240"/>
            <a:chOff x="4886325" y="2368964"/>
            <a:chExt cx="6567488" cy="2155412"/>
          </a:xfrm>
        </p:grpSpPr>
        <p:pic>
          <p:nvPicPr>
            <p:cNvPr id="17" name="Picture 1029"/>
            <p:cNvPicPr>
              <a:picLocks noChangeAspect="1"/>
            </p:cNvPicPr>
            <p:nvPr/>
          </p:nvPicPr>
          <p:blipFill>
            <a:blip r:embed="rId3" cstate="print">
              <a:duotone>
                <a:prstClr val="black"/>
                <a:schemeClr val="accent6">
                  <a:tint val="45000"/>
                  <a:satMod val="400000"/>
                </a:schemeClr>
              </a:duotone>
            </a:blip>
            <a:stretch>
              <a:fillRect/>
            </a:stretch>
          </p:blipFill>
          <p:spPr>
            <a:xfrm>
              <a:off x="4886325" y="2368964"/>
              <a:ext cx="6567488" cy="2155412"/>
            </a:xfrm>
            <a:prstGeom prst="rect">
              <a:avLst/>
            </a:prstGeom>
          </p:spPr>
        </p:pic>
        <p:sp>
          <p:nvSpPr>
            <p:cNvPr id="18" name="Rectangle 1030"/>
            <p:cNvSpPr/>
            <p:nvPr/>
          </p:nvSpPr>
          <p:spPr>
            <a:xfrm>
              <a:off x="5368761" y="2863842"/>
              <a:ext cx="5603256" cy="1165654"/>
            </a:xfrm>
            <a:prstGeom prst="rect">
              <a:avLst/>
            </a:prstGeom>
          </p:spPr>
          <p:txBody>
            <a:bodyPr wrap="square">
              <a:spAutoFit/>
            </a:bodyPr>
            <a:lstStyle/>
            <a:p>
              <a:pPr algn="ctr" rtl="1"/>
              <a:r>
                <a:rPr lang="ar-SA" sz="2800" dirty="0">
                  <a:solidFill>
                    <a:schemeClr val="bg1"/>
                  </a:solidFill>
                  <a:latin typeface="Sakkal Majalla" panose="02000000000000000000" pitchFamily="2" charset="-78"/>
                  <a:cs typeface="Sakkal Majalla" panose="02000000000000000000" pitchFamily="2" charset="-78"/>
                </a:rPr>
                <a:t>11-اختر كلماتك بعناية فقد تحمل أهمية أكبر مما تعتقد</a:t>
              </a:r>
              <a:endParaRPr lang="en-US" sz="2800" dirty="0">
                <a:solidFill>
                  <a:schemeClr val="bg1"/>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2793184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مهارات فنية يجب أن يتحلى بها المدير الناجح</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32"/>
          <p:cNvGrpSpPr>
            <a:grpSpLocks/>
          </p:cNvGrpSpPr>
          <p:nvPr/>
        </p:nvGrpSpPr>
        <p:grpSpPr bwMode="auto">
          <a:xfrm>
            <a:off x="1889152" y="1869306"/>
            <a:ext cx="8568390" cy="3119388"/>
            <a:chOff x="3406" y="0"/>
            <a:chExt cx="104542" cy="30851"/>
          </a:xfrm>
        </p:grpSpPr>
        <p:sp>
          <p:nvSpPr>
            <p:cNvPr id="11" name="Shape"/>
            <p:cNvSpPr>
              <a:spLocks/>
            </p:cNvSpPr>
            <p:nvPr/>
          </p:nvSpPr>
          <p:spPr bwMode="auto">
            <a:xfrm>
              <a:off x="73470"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0089" y="0"/>
                  </a:lnTo>
                  <a:lnTo>
                    <a:pt x="0" y="21600"/>
                  </a:lnTo>
                  <a:lnTo>
                    <a:pt x="9534" y="21600"/>
                  </a:lnTo>
                  <a:cubicBezTo>
                    <a:pt x="10800" y="21600"/>
                    <a:pt x="11998" y="20577"/>
                    <a:pt x="12826" y="18804"/>
                  </a:cubicBezTo>
                  <a:lnTo>
                    <a:pt x="21600" y="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2" name="Shape"/>
            <p:cNvSpPr>
              <a:spLocks/>
            </p:cNvSpPr>
            <p:nvPr/>
          </p:nvSpPr>
          <p:spPr bwMode="auto">
            <a:xfrm>
              <a:off x="3724"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089" y="21600"/>
                  </a:lnTo>
                  <a:lnTo>
                    <a:pt x="0" y="0"/>
                  </a:lnTo>
                  <a:lnTo>
                    <a:pt x="9534" y="0"/>
                  </a:lnTo>
                  <a:cubicBezTo>
                    <a:pt x="10800" y="0"/>
                    <a:pt x="11998" y="1023"/>
                    <a:pt x="12826" y="2796"/>
                  </a:cubicBezTo>
                  <a:lnTo>
                    <a:pt x="21600" y="2160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3" name="Shape"/>
            <p:cNvSpPr>
              <a:spLocks/>
            </p:cNvSpPr>
            <p:nvPr/>
          </p:nvSpPr>
          <p:spPr bwMode="auto">
            <a:xfrm>
              <a:off x="27060"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0089" y="0"/>
                  </a:lnTo>
                  <a:lnTo>
                    <a:pt x="0" y="21600"/>
                  </a:lnTo>
                  <a:lnTo>
                    <a:pt x="9534" y="21600"/>
                  </a:lnTo>
                  <a:cubicBezTo>
                    <a:pt x="10800" y="21600"/>
                    <a:pt x="11998" y="20577"/>
                    <a:pt x="12826" y="18804"/>
                  </a:cubicBezTo>
                  <a:lnTo>
                    <a:pt x="21600" y="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4" name="Shape"/>
            <p:cNvSpPr>
              <a:spLocks/>
            </p:cNvSpPr>
            <p:nvPr/>
          </p:nvSpPr>
          <p:spPr bwMode="auto">
            <a:xfrm>
              <a:off x="50113"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089" y="21600"/>
                  </a:lnTo>
                  <a:lnTo>
                    <a:pt x="0" y="0"/>
                  </a:lnTo>
                  <a:lnTo>
                    <a:pt x="9534" y="0"/>
                  </a:lnTo>
                  <a:cubicBezTo>
                    <a:pt x="10800" y="0"/>
                    <a:pt x="11998" y="1023"/>
                    <a:pt x="12826" y="2796"/>
                  </a:cubicBezTo>
                  <a:lnTo>
                    <a:pt x="21600" y="2160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5" name="Shape"/>
            <p:cNvSpPr>
              <a:spLocks/>
            </p:cNvSpPr>
            <p:nvPr/>
          </p:nvSpPr>
          <p:spPr bwMode="auto">
            <a:xfrm>
              <a:off x="14630" y="8290"/>
              <a:ext cx="23346" cy="12436"/>
            </a:xfrm>
            <a:custGeom>
              <a:avLst/>
              <a:gdLst>
                <a:gd name="T0" fmla="*/ 1167313 w 21600"/>
                <a:gd name="T1" fmla="*/ 621795 h 21600"/>
                <a:gd name="T2" fmla="*/ 1167313 w 21600"/>
                <a:gd name="T3" fmla="*/ 621795 h 21600"/>
                <a:gd name="T4" fmla="*/ 1167313 w 21600"/>
                <a:gd name="T5" fmla="*/ 621795 h 21600"/>
                <a:gd name="T6" fmla="*/ 1167313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2070" y="0"/>
                  </a:lnTo>
                  <a:cubicBezTo>
                    <a:pt x="10805" y="0"/>
                    <a:pt x="9608" y="1023"/>
                    <a:pt x="8780" y="2796"/>
                  </a:cubicBezTo>
                  <a:lnTo>
                    <a:pt x="0" y="21600"/>
                  </a:lnTo>
                  <a:lnTo>
                    <a:pt x="11506" y="21600"/>
                  </a:lnTo>
                  <a:lnTo>
                    <a:pt x="21600" y="0"/>
                  </a:lnTo>
                  <a:close/>
                </a:path>
              </a:pathLst>
            </a:custGeom>
            <a:solidFill>
              <a:srgbClr val="A2B969"/>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6" name="Shape"/>
            <p:cNvSpPr>
              <a:spLocks/>
            </p:cNvSpPr>
            <p:nvPr/>
          </p:nvSpPr>
          <p:spPr bwMode="auto">
            <a:xfrm>
              <a:off x="37909" y="8290"/>
              <a:ext cx="23346" cy="12436"/>
            </a:xfrm>
            <a:custGeom>
              <a:avLst/>
              <a:gdLst>
                <a:gd name="T0" fmla="*/ 1167313 w 21600"/>
                <a:gd name="T1" fmla="*/ 621795 h 21600"/>
                <a:gd name="T2" fmla="*/ 1167313 w 21600"/>
                <a:gd name="T3" fmla="*/ 621795 h 21600"/>
                <a:gd name="T4" fmla="*/ 1167313 w 21600"/>
                <a:gd name="T5" fmla="*/ 621795 h 21600"/>
                <a:gd name="T6" fmla="*/ 1167313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2070" y="21600"/>
                  </a:lnTo>
                  <a:cubicBezTo>
                    <a:pt x="10805" y="21600"/>
                    <a:pt x="9608" y="20577"/>
                    <a:pt x="8780" y="18804"/>
                  </a:cubicBezTo>
                  <a:lnTo>
                    <a:pt x="0" y="0"/>
                  </a:lnTo>
                  <a:lnTo>
                    <a:pt x="11506" y="0"/>
                  </a:lnTo>
                  <a:lnTo>
                    <a:pt x="21600" y="21600"/>
                  </a:lnTo>
                  <a:close/>
                </a:path>
              </a:pathLst>
            </a:custGeom>
            <a:solidFill>
              <a:srgbClr val="4CC1EF"/>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7" name="Shape"/>
            <p:cNvSpPr>
              <a:spLocks/>
            </p:cNvSpPr>
            <p:nvPr/>
          </p:nvSpPr>
          <p:spPr bwMode="auto">
            <a:xfrm>
              <a:off x="61266" y="8290"/>
              <a:ext cx="23346" cy="12436"/>
            </a:xfrm>
            <a:custGeom>
              <a:avLst/>
              <a:gdLst>
                <a:gd name="T0" fmla="*/ 1167313 w 21600"/>
                <a:gd name="T1" fmla="*/ 621795 h 21600"/>
                <a:gd name="T2" fmla="*/ 1167313 w 21600"/>
                <a:gd name="T3" fmla="*/ 621795 h 21600"/>
                <a:gd name="T4" fmla="*/ 1167313 w 21600"/>
                <a:gd name="T5" fmla="*/ 621795 h 21600"/>
                <a:gd name="T6" fmla="*/ 1167313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2070" y="0"/>
                  </a:lnTo>
                  <a:cubicBezTo>
                    <a:pt x="10805" y="0"/>
                    <a:pt x="9608" y="1023"/>
                    <a:pt x="8780" y="2796"/>
                  </a:cubicBezTo>
                  <a:lnTo>
                    <a:pt x="0" y="21600"/>
                  </a:lnTo>
                  <a:lnTo>
                    <a:pt x="11506" y="21600"/>
                  </a:lnTo>
                  <a:lnTo>
                    <a:pt x="21600" y="0"/>
                  </a:lnTo>
                  <a:close/>
                </a:path>
              </a:pathLst>
            </a:custGeom>
            <a:solidFill>
              <a:srgbClr val="C13018"/>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sp>
          <p:nvSpPr>
            <p:cNvPr id="18" name="Shape"/>
            <p:cNvSpPr>
              <a:spLocks/>
            </p:cNvSpPr>
            <p:nvPr/>
          </p:nvSpPr>
          <p:spPr bwMode="auto">
            <a:xfrm>
              <a:off x="84612"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2076" y="21600"/>
                  </a:lnTo>
                  <a:cubicBezTo>
                    <a:pt x="10810" y="21600"/>
                    <a:pt x="9612" y="20577"/>
                    <a:pt x="8784" y="18804"/>
                  </a:cubicBezTo>
                  <a:lnTo>
                    <a:pt x="0" y="0"/>
                  </a:lnTo>
                  <a:lnTo>
                    <a:pt x="11511" y="0"/>
                  </a:lnTo>
                  <a:lnTo>
                    <a:pt x="21600" y="21600"/>
                  </a:lnTo>
                  <a:close/>
                </a:path>
              </a:pathLst>
            </a:custGeom>
            <a:solidFill>
              <a:srgbClr val="FFCC4C"/>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2400"/>
            </a:p>
          </p:txBody>
        </p:sp>
        <p:pic>
          <p:nvPicPr>
            <p:cNvPr id="19" name="Graphic 11" descr="Megaphone1 with solid fil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72" y="12812"/>
              <a:ext cx="7914"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20" name="Graphic 15" descr="Bullseye with solid fi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35" y="8290"/>
              <a:ext cx="7914"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21" name="Graphic 17" descr="Gears with solid fi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996" y="12812"/>
              <a:ext cx="7914"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22" name="Graphic 18" descr="Stopwatch 75% with solid fi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505" y="8290"/>
              <a:ext cx="7915"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sp>
          <p:nvSpPr>
            <p:cNvPr id="23" name="TextBox 2"/>
            <p:cNvSpPr txBox="1">
              <a:spLocks noChangeArrowheads="1"/>
            </p:cNvSpPr>
            <p:nvPr/>
          </p:nvSpPr>
          <p:spPr bwMode="auto">
            <a:xfrm>
              <a:off x="10194" y="8655"/>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a:lnSpc>
                  <a:spcPct val="115000"/>
                </a:lnSpc>
                <a:spcAft>
                  <a:spcPts val="0"/>
                </a:spcAft>
              </a:pPr>
              <a:r>
                <a:rPr lang="en-US" sz="2400" b="1" dirty="0">
                  <a:solidFill>
                    <a:srgbClr val="000000"/>
                  </a:solidFill>
                  <a:latin typeface="Calibri" panose="020F0502020204030204" pitchFamily="34" charset="0"/>
                  <a:ea typeface="Calibri" panose="020F0502020204030204" pitchFamily="34" charset="0"/>
                  <a:cs typeface="Arial" panose="020B0604020202020204" pitchFamily="34" charset="0"/>
                </a:rPr>
                <a:t>4</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29"/>
            <p:cNvSpPr txBox="1">
              <a:spLocks noChangeArrowheads="1"/>
            </p:cNvSpPr>
            <p:nvPr/>
          </p:nvSpPr>
          <p:spPr bwMode="auto">
            <a:xfrm>
              <a:off x="33234" y="12121"/>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a:lnSpc>
                  <a:spcPct val="115000"/>
                </a:lnSpc>
                <a:spcAft>
                  <a:spcPts val="0"/>
                </a:spcAft>
              </a:pPr>
              <a:r>
                <a:rPr lang="en-US" sz="2400" b="1" dirty="0">
                  <a:solidFill>
                    <a:srgbClr val="000000"/>
                  </a:solidFill>
                  <a:latin typeface="Calibri" panose="020F0502020204030204" pitchFamily="34" charset="0"/>
                  <a:ea typeface="Calibri" panose="020F0502020204030204" pitchFamily="34" charset="0"/>
                  <a:cs typeface="Arial" panose="020B0604020202020204" pitchFamily="34" charset="0"/>
                </a:rPr>
                <a:t>3</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Box 30"/>
            <p:cNvSpPr txBox="1">
              <a:spLocks noChangeArrowheads="1"/>
            </p:cNvSpPr>
            <p:nvPr/>
          </p:nvSpPr>
          <p:spPr bwMode="auto">
            <a:xfrm>
              <a:off x="56043" y="8655"/>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a:lnSpc>
                  <a:spcPct val="115000"/>
                </a:lnSpc>
                <a:spcAft>
                  <a:spcPts val="0"/>
                </a:spcAft>
              </a:pPr>
              <a:r>
                <a:rPr lang="en-US" sz="2400" b="1" dirty="0">
                  <a:solidFill>
                    <a:srgbClr val="000000"/>
                  </a:solidFill>
                  <a:latin typeface="Calibri" panose="020F0502020204030204" pitchFamily="34" charset="0"/>
                  <a:ea typeface="Calibri" panose="020F0502020204030204" pitchFamily="34" charset="0"/>
                  <a:cs typeface="Arial" panose="020B0604020202020204" pitchFamily="34" charset="0"/>
                </a:rPr>
                <a:t>2</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31"/>
            <p:cNvSpPr txBox="1">
              <a:spLocks noChangeArrowheads="1"/>
            </p:cNvSpPr>
            <p:nvPr/>
          </p:nvSpPr>
          <p:spPr bwMode="auto">
            <a:xfrm>
              <a:off x="79083" y="12121"/>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a:lnSpc>
                  <a:spcPct val="115000"/>
                </a:lnSpc>
                <a:spcAft>
                  <a:spcPts val="0"/>
                </a:spcAft>
              </a:pPr>
              <a:r>
                <a:rPr lang="en-US" sz="2400" b="1" dirty="0">
                  <a:solidFill>
                    <a:srgbClr val="000000"/>
                  </a:solidFill>
                  <a:latin typeface="Calibri" panose="020F0502020204030204" pitchFamily="34" charset="0"/>
                  <a:ea typeface="Calibri" panose="020F0502020204030204" pitchFamily="34" charset="0"/>
                  <a:cs typeface="Arial" panose="020B0604020202020204" pitchFamily="34" charset="0"/>
                </a:rPr>
                <a:t>1</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 Box 3083"/>
            <p:cNvSpPr txBox="1">
              <a:spLocks noChangeArrowheads="1"/>
            </p:cNvSpPr>
            <p:nvPr/>
          </p:nvSpPr>
          <p:spPr bwMode="auto">
            <a:xfrm>
              <a:off x="3406" y="23008"/>
              <a:ext cx="29263" cy="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a:lnSpc>
                  <a:spcPct val="115000"/>
                </a:lnSpc>
                <a:spcAft>
                  <a:spcPts val="0"/>
                </a:spcAft>
              </a:pPr>
              <a:r>
                <a:rPr lang="ar-SA" sz="2400" b="1" kern="1200" dirty="0">
                  <a:solidFill>
                    <a:srgbClr val="538135"/>
                  </a:solidFill>
                  <a:effectLst/>
                  <a:latin typeface="Times New Roman" panose="02020603050405020304" pitchFamily="18" charset="0"/>
                  <a:ea typeface="Calibri" panose="020F0502020204030204" pitchFamily="34" charset="0"/>
                  <a:cs typeface="Adobe Arabic" panose="02040503050201020203" pitchFamily="18" charset="-78"/>
                </a:rPr>
                <a:t>الرؤيا المستقبلية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23"/>
            <p:cNvSpPr txBox="1">
              <a:spLocks noChangeArrowheads="1"/>
            </p:cNvSpPr>
            <p:nvPr/>
          </p:nvSpPr>
          <p:spPr bwMode="auto">
            <a:xfrm>
              <a:off x="29023" y="0"/>
              <a:ext cx="29263" cy="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a:lnSpc>
                  <a:spcPct val="115000"/>
                </a:lnSpc>
                <a:spcAft>
                  <a:spcPts val="0"/>
                </a:spcAft>
              </a:pPr>
              <a:r>
                <a:rPr lang="ar-SA" sz="2400" b="1" kern="1200" dirty="0">
                  <a:solidFill>
                    <a:srgbClr val="00B0F0"/>
                  </a:solidFill>
                  <a:effectLst/>
                  <a:latin typeface="Times New Roman" panose="02020603050405020304" pitchFamily="18" charset="0"/>
                  <a:ea typeface="Calibri" panose="020F0502020204030204" pitchFamily="34" charset="0"/>
                  <a:cs typeface="Adobe Arabic" panose="02040503050201020203" pitchFamily="18" charset="-78"/>
                </a:rPr>
                <a:t>المهارات التكنولوجية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26"/>
            <p:cNvSpPr txBox="1">
              <a:spLocks noChangeArrowheads="1"/>
            </p:cNvSpPr>
            <p:nvPr/>
          </p:nvSpPr>
          <p:spPr bwMode="auto">
            <a:xfrm>
              <a:off x="49582" y="21274"/>
              <a:ext cx="32689" cy="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a:lnSpc>
                  <a:spcPct val="115000"/>
                </a:lnSpc>
                <a:spcAft>
                  <a:spcPts val="0"/>
                </a:spcAft>
              </a:pPr>
              <a:r>
                <a:rPr lang="ar-SA" sz="2400" b="1" kern="1200" dirty="0">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الإلمام </a:t>
              </a:r>
              <a:r>
                <a:rPr lang="ar-SA" sz="2400" b="1" dirty="0">
                  <a:solidFill>
                    <a:srgbClr val="C00000"/>
                  </a:solidFill>
                  <a:latin typeface="Times New Roman" panose="02020603050405020304" pitchFamily="18" charset="0"/>
                  <a:ea typeface="Calibri" panose="020F0502020204030204" pitchFamily="34" charset="0"/>
                  <a:cs typeface="Adobe Arabic" panose="02040503050201020203" pitchFamily="18" charset="-78"/>
                </a:rPr>
                <a:t>بأساسيات المجالات الأخرى</a:t>
              </a:r>
              <a:endParaRPr lang="ar-SA" sz="2400" b="1" kern="1200" dirty="0">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TextBox 29"/>
            <p:cNvSpPr txBox="1">
              <a:spLocks noChangeArrowheads="1"/>
            </p:cNvSpPr>
            <p:nvPr/>
          </p:nvSpPr>
          <p:spPr bwMode="auto">
            <a:xfrm>
              <a:off x="75693" y="0"/>
              <a:ext cx="29263" cy="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a:lnSpc>
                  <a:spcPct val="115000"/>
                </a:lnSpc>
                <a:spcAft>
                  <a:spcPts val="0"/>
                </a:spcAft>
              </a:pPr>
              <a:r>
                <a:rPr lang="ar-SA" sz="2400" b="1" kern="1200" dirty="0">
                  <a:solidFill>
                    <a:srgbClr val="FFC000"/>
                  </a:solidFill>
                  <a:effectLst/>
                  <a:latin typeface="Times New Roman" panose="02020603050405020304" pitchFamily="18" charset="0"/>
                  <a:ea typeface="Calibri" panose="020F0502020204030204" pitchFamily="34" charset="0"/>
                  <a:cs typeface="Adobe Arabic" panose="02040503050201020203" pitchFamily="18" charset="-78"/>
                </a:rPr>
                <a:t>القدرة على تحليل البيانات</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493688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مهارات شخصية يحتاجها المدير الناجح</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1" name="Group 1"/>
          <p:cNvGrpSpPr>
            <a:grpSpLocks/>
          </p:cNvGrpSpPr>
          <p:nvPr/>
        </p:nvGrpSpPr>
        <p:grpSpPr bwMode="auto">
          <a:xfrm>
            <a:off x="-1147278" y="907823"/>
            <a:ext cx="12012395" cy="5248275"/>
            <a:chOff x="0" y="0"/>
            <a:chExt cx="120125" cy="52482"/>
          </a:xfrm>
        </p:grpSpPr>
        <p:pic>
          <p:nvPicPr>
            <p:cNvPr id="32" name="Picture 6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0362" y="0"/>
              <a:ext cx="35338" cy="52482"/>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660"/>
            <p:cNvGrpSpPr>
              <a:grpSpLocks/>
            </p:cNvGrpSpPr>
            <p:nvPr/>
          </p:nvGrpSpPr>
          <p:grpSpPr bwMode="auto">
            <a:xfrm>
              <a:off x="93565" y="17089"/>
              <a:ext cx="26560" cy="25961"/>
              <a:chOff x="93565" y="17089"/>
              <a:chExt cx="31388" cy="31387"/>
            </a:xfrm>
          </p:grpSpPr>
          <p:pic>
            <p:nvPicPr>
              <p:cNvPr id="49" name="Picture 66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565" y="17089"/>
                <a:ext cx="31388" cy="31387"/>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662"/>
              <p:cNvSpPr>
                <a:spLocks noChangeArrowheads="1"/>
              </p:cNvSpPr>
              <p:nvPr/>
            </p:nvSpPr>
            <p:spPr bwMode="auto">
              <a:xfrm>
                <a:off x="95894" y="22896"/>
                <a:ext cx="27149" cy="1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مهارات شخصية يحتاجها المدير الناجح</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4" name="Group 663"/>
            <p:cNvGrpSpPr>
              <a:grpSpLocks/>
            </p:cNvGrpSpPr>
            <p:nvPr/>
          </p:nvGrpSpPr>
          <p:grpSpPr bwMode="auto">
            <a:xfrm>
              <a:off x="23819" y="1202"/>
              <a:ext cx="78938" cy="6370"/>
              <a:chOff x="23819" y="1202"/>
              <a:chExt cx="78937" cy="6369"/>
            </a:xfrm>
          </p:grpSpPr>
          <p:sp>
            <p:nvSpPr>
              <p:cNvPr id="47" name="Rectangle 664"/>
              <p:cNvSpPr>
                <a:spLocks noChangeArrowheads="1"/>
              </p:cNvSpPr>
              <p:nvPr/>
            </p:nvSpPr>
            <p:spPr bwMode="auto">
              <a:xfrm>
                <a:off x="23819" y="2339"/>
                <a:ext cx="69749"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التواصل الفعال.</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8" name="Rectangle 665"/>
              <p:cNvSpPr>
                <a:spLocks noChangeArrowheads="1"/>
              </p:cNvSpPr>
              <p:nvPr/>
            </p:nvSpPr>
            <p:spPr bwMode="auto">
              <a:xfrm>
                <a:off x="95218" y="1202"/>
                <a:ext cx="7538"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EG"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5" name="Group 666"/>
            <p:cNvGrpSpPr>
              <a:grpSpLocks/>
            </p:cNvGrpSpPr>
            <p:nvPr/>
          </p:nvGrpSpPr>
          <p:grpSpPr bwMode="auto">
            <a:xfrm>
              <a:off x="16627" y="11761"/>
              <a:ext cx="78927" cy="6132"/>
              <a:chOff x="16627" y="11761"/>
              <a:chExt cx="78926" cy="6132"/>
            </a:xfrm>
          </p:grpSpPr>
          <p:sp>
            <p:nvSpPr>
              <p:cNvPr id="45" name="Rectangle 667"/>
              <p:cNvSpPr>
                <a:spLocks noChangeArrowheads="1"/>
              </p:cNvSpPr>
              <p:nvPr/>
            </p:nvSpPr>
            <p:spPr bwMode="auto">
              <a:xfrm>
                <a:off x="16627" y="12661"/>
                <a:ext cx="69742"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الاندماج وتقبل الآخر.</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6" name="Rectangle 668"/>
              <p:cNvSpPr>
                <a:spLocks noChangeArrowheads="1"/>
              </p:cNvSpPr>
              <p:nvPr/>
            </p:nvSpPr>
            <p:spPr bwMode="auto">
              <a:xfrm>
                <a:off x="88022" y="11761"/>
                <a:ext cx="7531"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EG"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6" name="Group 669"/>
            <p:cNvGrpSpPr>
              <a:grpSpLocks/>
            </p:cNvGrpSpPr>
            <p:nvPr/>
          </p:nvGrpSpPr>
          <p:grpSpPr bwMode="auto">
            <a:xfrm>
              <a:off x="5886" y="22320"/>
              <a:ext cx="85426" cy="5894"/>
              <a:chOff x="5886" y="22320"/>
              <a:chExt cx="85426" cy="5894"/>
            </a:xfrm>
          </p:grpSpPr>
          <p:sp>
            <p:nvSpPr>
              <p:cNvPr id="43" name="Rectangle 670"/>
              <p:cNvSpPr>
                <a:spLocks noChangeArrowheads="1"/>
              </p:cNvSpPr>
              <p:nvPr/>
            </p:nvSpPr>
            <p:spPr bwMode="auto">
              <a:xfrm>
                <a:off x="5886" y="22982"/>
                <a:ext cx="76238"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القدرة على التكيف.</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4" name="Rectangle 671"/>
              <p:cNvSpPr>
                <a:spLocks noChangeArrowheads="1"/>
              </p:cNvSpPr>
              <p:nvPr/>
            </p:nvSpPr>
            <p:spPr bwMode="auto">
              <a:xfrm>
                <a:off x="83774" y="22320"/>
                <a:ext cx="7538"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EG"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7" name="Group 672"/>
            <p:cNvGrpSpPr>
              <a:grpSpLocks/>
            </p:cNvGrpSpPr>
            <p:nvPr/>
          </p:nvGrpSpPr>
          <p:grpSpPr bwMode="auto">
            <a:xfrm>
              <a:off x="1408" y="32642"/>
              <a:ext cx="82797" cy="6281"/>
              <a:chOff x="1408" y="32640"/>
              <a:chExt cx="82797" cy="6280"/>
            </a:xfrm>
          </p:grpSpPr>
          <p:sp>
            <p:nvSpPr>
              <p:cNvPr id="41" name="Rectangle 673"/>
              <p:cNvSpPr>
                <a:spLocks noChangeArrowheads="1"/>
              </p:cNvSpPr>
              <p:nvPr/>
            </p:nvSpPr>
            <p:spPr bwMode="auto">
              <a:xfrm>
                <a:off x="1408" y="33688"/>
                <a:ext cx="74098"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الإقرار بالخطأ.</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2" name="Rectangle 674"/>
              <p:cNvSpPr>
                <a:spLocks noChangeArrowheads="1"/>
              </p:cNvSpPr>
              <p:nvPr/>
            </p:nvSpPr>
            <p:spPr bwMode="auto">
              <a:xfrm>
                <a:off x="76674" y="32640"/>
                <a:ext cx="7531"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EG"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8" name="Group 675"/>
            <p:cNvGrpSpPr>
              <a:grpSpLocks/>
            </p:cNvGrpSpPr>
            <p:nvPr/>
          </p:nvGrpSpPr>
          <p:grpSpPr bwMode="auto">
            <a:xfrm>
              <a:off x="0" y="43226"/>
              <a:ext cx="79970" cy="5879"/>
              <a:chOff x="0" y="43224"/>
              <a:chExt cx="79970" cy="5878"/>
            </a:xfrm>
          </p:grpSpPr>
          <p:sp>
            <p:nvSpPr>
              <p:cNvPr id="39" name="Rectangle 676"/>
              <p:cNvSpPr>
                <a:spLocks noChangeArrowheads="1"/>
              </p:cNvSpPr>
              <p:nvPr/>
            </p:nvSpPr>
            <p:spPr bwMode="auto">
              <a:xfrm>
                <a:off x="0" y="43576"/>
                <a:ext cx="71678"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التعاون.</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0" name="Rectangle 677"/>
              <p:cNvSpPr>
                <a:spLocks noChangeArrowheads="1"/>
              </p:cNvSpPr>
              <p:nvPr/>
            </p:nvSpPr>
            <p:spPr bwMode="auto">
              <a:xfrm>
                <a:off x="72433" y="43224"/>
                <a:ext cx="7537"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EG"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6573964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مهارات شخصية يحتاجها المدير الناجح</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1" name="Group 1"/>
          <p:cNvGrpSpPr>
            <a:grpSpLocks/>
          </p:cNvGrpSpPr>
          <p:nvPr/>
        </p:nvGrpSpPr>
        <p:grpSpPr bwMode="auto">
          <a:xfrm>
            <a:off x="-1147278" y="907823"/>
            <a:ext cx="12012395" cy="5248275"/>
            <a:chOff x="0" y="0"/>
            <a:chExt cx="120125" cy="52482"/>
          </a:xfrm>
        </p:grpSpPr>
        <p:pic>
          <p:nvPicPr>
            <p:cNvPr id="32" name="Picture 6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0362" y="0"/>
              <a:ext cx="35338" cy="52482"/>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660"/>
            <p:cNvGrpSpPr>
              <a:grpSpLocks/>
            </p:cNvGrpSpPr>
            <p:nvPr/>
          </p:nvGrpSpPr>
          <p:grpSpPr bwMode="auto">
            <a:xfrm>
              <a:off x="93565" y="17089"/>
              <a:ext cx="26560" cy="25961"/>
              <a:chOff x="93565" y="17089"/>
              <a:chExt cx="31388" cy="31387"/>
            </a:xfrm>
          </p:grpSpPr>
          <p:pic>
            <p:nvPicPr>
              <p:cNvPr id="49" name="Picture 66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565" y="17089"/>
                <a:ext cx="31388" cy="31387"/>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662"/>
              <p:cNvSpPr>
                <a:spLocks noChangeArrowheads="1"/>
              </p:cNvSpPr>
              <p:nvPr/>
            </p:nvSpPr>
            <p:spPr bwMode="auto">
              <a:xfrm>
                <a:off x="95894" y="22896"/>
                <a:ext cx="27149" cy="1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مهارات شخصية يحتاجها المدير الناجح</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4" name="Group 663"/>
            <p:cNvGrpSpPr>
              <a:grpSpLocks/>
            </p:cNvGrpSpPr>
            <p:nvPr/>
          </p:nvGrpSpPr>
          <p:grpSpPr bwMode="auto">
            <a:xfrm>
              <a:off x="23819" y="1202"/>
              <a:ext cx="78938" cy="6369"/>
              <a:chOff x="23819" y="1202"/>
              <a:chExt cx="78937" cy="6368"/>
            </a:xfrm>
          </p:grpSpPr>
          <p:sp>
            <p:nvSpPr>
              <p:cNvPr id="47" name="Rectangle 664"/>
              <p:cNvSpPr>
                <a:spLocks noChangeArrowheads="1"/>
              </p:cNvSpPr>
              <p:nvPr/>
            </p:nvSpPr>
            <p:spPr bwMode="auto">
              <a:xfrm>
                <a:off x="23819" y="2339"/>
                <a:ext cx="69749" cy="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التعاطف</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8" name="Rectangle 665"/>
              <p:cNvSpPr>
                <a:spLocks noChangeArrowheads="1"/>
              </p:cNvSpPr>
              <p:nvPr/>
            </p:nvSpPr>
            <p:spPr bwMode="auto">
              <a:xfrm>
                <a:off x="95218" y="1202"/>
                <a:ext cx="7538"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5" name="Group 666"/>
            <p:cNvGrpSpPr>
              <a:grpSpLocks/>
            </p:cNvGrpSpPr>
            <p:nvPr/>
          </p:nvGrpSpPr>
          <p:grpSpPr bwMode="auto">
            <a:xfrm>
              <a:off x="16627" y="11761"/>
              <a:ext cx="78927" cy="6132"/>
              <a:chOff x="16627" y="11761"/>
              <a:chExt cx="78926" cy="6132"/>
            </a:xfrm>
          </p:grpSpPr>
          <p:sp>
            <p:nvSpPr>
              <p:cNvPr id="45" name="Rectangle 667"/>
              <p:cNvSpPr>
                <a:spLocks noChangeArrowheads="1"/>
              </p:cNvSpPr>
              <p:nvPr/>
            </p:nvSpPr>
            <p:spPr bwMode="auto">
              <a:xfrm>
                <a:off x="16627" y="12661"/>
                <a:ext cx="69742"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التفاوض</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6" name="Rectangle 668"/>
              <p:cNvSpPr>
                <a:spLocks noChangeArrowheads="1"/>
              </p:cNvSpPr>
              <p:nvPr/>
            </p:nvSpPr>
            <p:spPr bwMode="auto">
              <a:xfrm>
                <a:off x="88022" y="11761"/>
                <a:ext cx="7531"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6" name="Group 669"/>
            <p:cNvGrpSpPr>
              <a:grpSpLocks/>
            </p:cNvGrpSpPr>
            <p:nvPr/>
          </p:nvGrpSpPr>
          <p:grpSpPr bwMode="auto">
            <a:xfrm>
              <a:off x="5886" y="22320"/>
              <a:ext cx="85426" cy="5894"/>
              <a:chOff x="5886" y="22320"/>
              <a:chExt cx="85426" cy="5894"/>
            </a:xfrm>
          </p:grpSpPr>
          <p:sp>
            <p:nvSpPr>
              <p:cNvPr id="43" name="Rectangle 670"/>
              <p:cNvSpPr>
                <a:spLocks noChangeArrowheads="1"/>
              </p:cNvSpPr>
              <p:nvPr/>
            </p:nvSpPr>
            <p:spPr bwMode="auto">
              <a:xfrm>
                <a:off x="5886" y="22982"/>
                <a:ext cx="76238" cy="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التفاؤل والنظرة الإيجابية</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4" name="Rectangle 671"/>
              <p:cNvSpPr>
                <a:spLocks noChangeArrowheads="1"/>
              </p:cNvSpPr>
              <p:nvPr/>
            </p:nvSpPr>
            <p:spPr bwMode="auto">
              <a:xfrm>
                <a:off x="83774" y="22320"/>
                <a:ext cx="7538"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7" name="Group 672"/>
            <p:cNvGrpSpPr>
              <a:grpSpLocks/>
            </p:cNvGrpSpPr>
            <p:nvPr/>
          </p:nvGrpSpPr>
          <p:grpSpPr bwMode="auto">
            <a:xfrm>
              <a:off x="1408" y="32642"/>
              <a:ext cx="82797" cy="6280"/>
              <a:chOff x="1408" y="32640"/>
              <a:chExt cx="82797" cy="6279"/>
            </a:xfrm>
          </p:grpSpPr>
          <p:sp>
            <p:nvSpPr>
              <p:cNvPr id="41" name="Rectangle 673"/>
              <p:cNvSpPr>
                <a:spLocks noChangeArrowheads="1"/>
              </p:cNvSpPr>
              <p:nvPr/>
            </p:nvSpPr>
            <p:spPr bwMode="auto">
              <a:xfrm>
                <a:off x="1408" y="33688"/>
                <a:ext cx="74098" cy="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الذكاء الاجتماعي</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2" name="Rectangle 674"/>
              <p:cNvSpPr>
                <a:spLocks noChangeArrowheads="1"/>
              </p:cNvSpPr>
              <p:nvPr/>
            </p:nvSpPr>
            <p:spPr bwMode="auto">
              <a:xfrm>
                <a:off x="76674" y="32640"/>
                <a:ext cx="7531"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9</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8" name="Group 675"/>
            <p:cNvGrpSpPr>
              <a:grpSpLocks/>
            </p:cNvGrpSpPr>
            <p:nvPr/>
          </p:nvGrpSpPr>
          <p:grpSpPr bwMode="auto">
            <a:xfrm>
              <a:off x="0" y="43226"/>
              <a:ext cx="79970" cy="5879"/>
              <a:chOff x="0" y="43224"/>
              <a:chExt cx="79970" cy="5878"/>
            </a:xfrm>
          </p:grpSpPr>
          <p:sp>
            <p:nvSpPr>
              <p:cNvPr id="39" name="Rectangle 676"/>
              <p:cNvSpPr>
                <a:spLocks noChangeArrowheads="1"/>
              </p:cNvSpPr>
              <p:nvPr/>
            </p:nvSpPr>
            <p:spPr bwMode="auto">
              <a:xfrm>
                <a:off x="0" y="43576"/>
                <a:ext cx="71678" cy="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lvl="0" algn="r" rtl="1"/>
                <a:r>
                  <a:rPr lang="ar-SA" sz="2800" dirty="0">
                    <a:solidFill>
                      <a:srgbClr val="002060"/>
                    </a:solidFill>
                    <a:latin typeface="Sakkal Majalla" panose="02000000000000000000" pitchFamily="2" charset="-78"/>
                    <a:cs typeface="Sakkal Majalla" panose="02000000000000000000" pitchFamily="2" charset="-78"/>
                  </a:rPr>
                  <a:t>مهارة الدعم.</a:t>
                </a:r>
                <a:endParaRPr lang="en-US" sz="2800" dirty="0">
                  <a:solidFill>
                    <a:srgbClr val="002060"/>
                  </a:solidFill>
                  <a:effectLst/>
                  <a:latin typeface="Sakkal Majalla" panose="02000000000000000000" pitchFamily="2" charset="-78"/>
                  <a:cs typeface="Sakkal Majalla" panose="02000000000000000000" pitchFamily="2" charset="-78"/>
                </a:endParaRPr>
              </a:p>
            </p:txBody>
          </p:sp>
          <p:sp>
            <p:nvSpPr>
              <p:cNvPr id="40" name="Rectangle 677"/>
              <p:cNvSpPr>
                <a:spLocks noChangeArrowheads="1"/>
              </p:cNvSpPr>
              <p:nvPr/>
            </p:nvSpPr>
            <p:spPr bwMode="auto">
              <a:xfrm>
                <a:off x="72433" y="43224"/>
                <a:ext cx="7537"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r" rtl="1">
                  <a:lnSpc>
                    <a:spcPct val="115000"/>
                  </a:lnSpc>
                  <a:spcAft>
                    <a:spcPts val="0"/>
                  </a:spcAft>
                </a:pPr>
                <a:r>
                  <a:rPr lang="ar-SA" sz="2800" b="1" kern="12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10</a:t>
                </a:r>
                <a:endParaRPr lang="en-US" sz="28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42169166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كيفية التعامل مع الأخرين</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مستدير الزوايا 2"/>
          <p:cNvSpPr/>
          <p:nvPr/>
        </p:nvSpPr>
        <p:spPr>
          <a:xfrm>
            <a:off x="2552574" y="914400"/>
            <a:ext cx="7100048" cy="2324234"/>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lvl="0" algn="ctr" rtl="1"/>
            <a:r>
              <a:rPr lang="ar-SA" sz="2800" dirty="0">
                <a:latin typeface="Sakkal Majalla" panose="02000000000000000000" pitchFamily="2" charset="-78"/>
                <a:cs typeface="Sakkal Majalla" panose="02000000000000000000" pitchFamily="2" charset="-78"/>
              </a:rPr>
              <a:t>بدء اليوم بابتسامة عندما نحافظ على ابتسامتنا وخصوصاً عند الاستيقاظ من النوم، أو الوصول إلى العمل، يساهم ذلك في كسب مودة الآخرين، واحترامهم، وبالتالي نستطيع التهوين من ضغط العمل، وزيادة الاحترام المتبادل، بين الزملاء، ومع الناس.</a:t>
            </a:r>
            <a:endParaRPr lang="en-US" sz="2800" dirty="0">
              <a:latin typeface="Sakkal Majalla" panose="02000000000000000000" pitchFamily="2" charset="-78"/>
              <a:cs typeface="Sakkal Majalla" panose="02000000000000000000" pitchFamily="2" charset="-78"/>
            </a:endParaRPr>
          </a:p>
        </p:txBody>
      </p:sp>
      <p:sp>
        <p:nvSpPr>
          <p:cNvPr id="11" name="مستطيل مستدير الزوايا 10"/>
          <p:cNvSpPr/>
          <p:nvPr/>
        </p:nvSpPr>
        <p:spPr>
          <a:xfrm>
            <a:off x="2545975" y="3323531"/>
            <a:ext cx="7100048" cy="2324234"/>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lvl="0" algn="ctr" rtl="1"/>
            <a:r>
              <a:rPr lang="ar-SA" sz="2800" dirty="0">
                <a:latin typeface="Sakkal Majalla" panose="02000000000000000000" pitchFamily="2" charset="-78"/>
                <a:cs typeface="Sakkal Majalla" panose="02000000000000000000" pitchFamily="2" charset="-78"/>
              </a:rPr>
              <a:t>تقديم المساعدة للآخرين من الجميل جداً، أن نقوم بمساعدة الآخرين في قدر استطاعتنا على ذلك، وخصوصاً عندما يطلب أحدٌ منا تقديم يد المساعدة له، وبالتالي نستطيع صنع جو من المحبة والتآلف مع الآخرين.</a:t>
            </a:r>
            <a:endParaRPr lang="en-US" sz="28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163274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48</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كيفية التعامل مع الأخرين</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مستدير الزوايا 2"/>
          <p:cNvSpPr/>
          <p:nvPr/>
        </p:nvSpPr>
        <p:spPr>
          <a:xfrm>
            <a:off x="2552574" y="1080568"/>
            <a:ext cx="7100048" cy="2324234"/>
          </a:xfrm>
          <a:prstGeom prst="roundRect">
            <a:avLst/>
          </a:prstGeom>
        </p:spPr>
        <p:style>
          <a:lnRef idx="2">
            <a:schemeClr val="accent4"/>
          </a:lnRef>
          <a:fillRef idx="1">
            <a:schemeClr val="lt1"/>
          </a:fillRef>
          <a:effectRef idx="0">
            <a:schemeClr val="accent4"/>
          </a:effectRef>
          <a:fontRef idx="minor">
            <a:schemeClr val="dk1"/>
          </a:fontRef>
        </p:style>
        <p:txBody>
          <a:bodyPr rtlCol="1" anchor="ctr"/>
          <a:lstStyle/>
          <a:p>
            <a:pPr lvl="0" algn="ctr" rtl="1"/>
            <a:r>
              <a:rPr lang="ar-SA" sz="2800" dirty="0">
                <a:latin typeface="Sakkal Majalla" panose="02000000000000000000" pitchFamily="2" charset="-78"/>
                <a:cs typeface="Sakkal Majalla" panose="02000000000000000000" pitchFamily="2" charset="-78"/>
              </a:rPr>
              <a:t>احترام الوقت والمواعيد عندما نتفق مع غيرنا على اللقاء في موعد محدد، أو القيام بعمل ما بناءً على وقت متفق عليه، من الواجب علينا الالتزام والتقيد بما تم الاتفاق عليه، وبحال حصل معنا أي ظرف، أو عائق أدى إلى تأخرنا عن القيام بما تم الاتفاق عليه، من الواجب الاتصال وطلب تأجيل الموعد، والاعتذار وتوضيح السبب</a:t>
            </a:r>
            <a:endParaRPr lang="en-US" sz="2800" dirty="0">
              <a:latin typeface="Sakkal Majalla" panose="02000000000000000000" pitchFamily="2" charset="-78"/>
              <a:cs typeface="Sakkal Majalla" panose="02000000000000000000" pitchFamily="2" charset="-78"/>
            </a:endParaRPr>
          </a:p>
        </p:txBody>
      </p:sp>
      <p:sp>
        <p:nvSpPr>
          <p:cNvPr id="11" name="مستطيل مستدير الزوايا 10"/>
          <p:cNvSpPr/>
          <p:nvPr/>
        </p:nvSpPr>
        <p:spPr>
          <a:xfrm>
            <a:off x="2545975" y="3677104"/>
            <a:ext cx="7100048" cy="2324234"/>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lvl="0" algn="ctr" rtl="1"/>
            <a:r>
              <a:rPr lang="ar-SA" sz="2800" dirty="0">
                <a:latin typeface="Sakkal Majalla" panose="02000000000000000000" pitchFamily="2" charset="-78"/>
                <a:cs typeface="Sakkal Majalla" panose="02000000000000000000" pitchFamily="2" charset="-78"/>
              </a:rPr>
              <a:t>الرد المؤدب على الآخرين عند بدء المكالمة أو الانتهاء منها، من الواجب علينا بدأها بتحية مناسبة لوقت إجرائها، وإنهاؤها بطريقة لبقة، </a:t>
            </a:r>
            <a:endParaRPr lang="en-US" sz="28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423567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49</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كيفية التعامل مع الأخرين</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مستدير الزوايا 2"/>
          <p:cNvSpPr/>
          <p:nvPr/>
        </p:nvSpPr>
        <p:spPr>
          <a:xfrm>
            <a:off x="2552574" y="1333581"/>
            <a:ext cx="7100048" cy="3288859"/>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lvl="0" algn="ctr" rtl="1"/>
            <a:r>
              <a:rPr lang="ar-SA" sz="2800" dirty="0">
                <a:latin typeface="Sakkal Majalla" panose="02000000000000000000" pitchFamily="2" charset="-78"/>
                <a:cs typeface="Sakkal Majalla" panose="02000000000000000000" pitchFamily="2" charset="-78"/>
              </a:rPr>
              <a:t>التعامل بتواضع مع الآخرين عند التواجد في مجلس، وخصوصاً بوجود أشخاص نراهم، ونتعرف عليهم للمرة الأولى، يفضل التحدث معهم بالأمور العمومية، وعدم التطرق إلى الخصوصيات، وعدم تعداد الامتيازات التي نمتلكها، أو التي تشير إلينا، وذلك من شأنه تكوين صورة بسيطة ومتواضعة عند الآخرين، وخصوصاً الابتعاد عن التبجح، والجلوس بطريقة لبقة، وعدم وضع القدم فوق الأخرى، لما يسببه هذا الأسلوب في الجلوس من قلة في احترام الآخرين.</a:t>
            </a:r>
            <a:endParaRPr lang="en-US" sz="2800" dirty="0">
              <a:latin typeface="Sakkal Majalla" panose="02000000000000000000" pitchFamily="2" charset="-78"/>
              <a:cs typeface="Sakkal Majalla" panose="02000000000000000000" pitchFamily="2" charset="-78"/>
            </a:endParaRPr>
          </a:p>
        </p:txBody>
      </p:sp>
      <p:sp>
        <p:nvSpPr>
          <p:cNvPr id="11" name="مستطيل مستدير الزوايا 10"/>
          <p:cNvSpPr/>
          <p:nvPr/>
        </p:nvSpPr>
        <p:spPr>
          <a:xfrm>
            <a:off x="2545975" y="4856711"/>
            <a:ext cx="7100048" cy="1210236"/>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lvl="0" algn="ctr" rtl="1"/>
            <a:r>
              <a:rPr lang="ar-SA" sz="2800" dirty="0">
                <a:latin typeface="Sakkal Majalla" panose="02000000000000000000" pitchFamily="2" charset="-78"/>
                <a:cs typeface="Sakkal Majalla" panose="02000000000000000000" pitchFamily="2" charset="-78"/>
              </a:rPr>
              <a:t>تجنب التحدث عن عيوب الآخرين </a:t>
            </a:r>
            <a:endParaRPr lang="en-US" sz="28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725613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25C16B27-4CA1-4013-81FF-07E3D7B05446}"/>
              </a:ext>
            </a:extLst>
          </p:cNvPr>
          <p:cNvSpPr>
            <a:spLocks noGrp="1"/>
          </p:cNvSpPr>
          <p:nvPr>
            <p:ph type="sldNum" sz="quarter" idx="12"/>
          </p:nvPr>
        </p:nvSpPr>
        <p:spPr>
          <a:xfrm>
            <a:off x="0" y="6250820"/>
            <a:ext cx="907186" cy="498470"/>
          </a:xfrm>
        </p:spPr>
        <p:txBody>
          <a:bodyPr/>
          <a:lstStyle/>
          <a:p>
            <a:fld id="{D57F1E4F-1CFF-5643-939E-217C01CDF565}" type="slidenum">
              <a:rPr lang="en-US" smtClean="0">
                <a:solidFill>
                  <a:srgbClr val="FF0000"/>
                </a:solidFill>
              </a:rPr>
              <a:pPr/>
              <a:t>5</a:t>
            </a:fld>
            <a:endParaRPr lang="en-US" dirty="0">
              <a:solidFill>
                <a:srgbClr val="FF0000"/>
              </a:solidFill>
            </a:endParaRPr>
          </a:p>
        </p:txBody>
      </p:sp>
      <p:sp>
        <p:nvSpPr>
          <p:cNvPr id="5" name="Rectangle 4">
            <a:extLst>
              <a:ext uri="{FF2B5EF4-FFF2-40B4-BE49-F238E27FC236}">
                <a16:creationId xmlns=""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 xmlns:a16="http://schemas.microsoft.com/office/drawing/2014/main" id="{C17DD8F9-E70F-4865-817A-A6952D9FB7EC}"/>
              </a:ext>
            </a:extLst>
          </p:cNvPr>
          <p:cNvSpPr txBox="1"/>
          <p:nvPr/>
        </p:nvSpPr>
        <p:spPr>
          <a:xfrm>
            <a:off x="3709987" y="2967335"/>
            <a:ext cx="4772025" cy="923330"/>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الإدارة</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14" name="Picture 13">
            <a:extLst>
              <a:ext uri="{FF2B5EF4-FFF2-40B4-BE49-F238E27FC236}">
                <a16:creationId xmlns="" xmlns:a16="http://schemas.microsoft.com/office/drawing/2014/main" id="{00E7259B-CCCF-49CC-A588-E13FA846BF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172" y="1101597"/>
            <a:ext cx="1554480" cy="1554480"/>
          </a:xfrm>
          <a:prstGeom prst="rect">
            <a:avLst/>
          </a:prstGeom>
        </p:spPr>
      </p:pic>
      <p:pic>
        <p:nvPicPr>
          <p:cNvPr id="15" name="Picture 14">
            <a:extLst>
              <a:ext uri="{FF2B5EF4-FFF2-40B4-BE49-F238E27FC236}">
                <a16:creationId xmlns="" xmlns:a16="http://schemas.microsoft.com/office/drawing/2014/main" id="{F12E5B38-B6CE-4A85-A8FF-C85D7FEEF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5222" y="1101597"/>
            <a:ext cx="1554480" cy="1554480"/>
          </a:xfrm>
          <a:prstGeom prst="rect">
            <a:avLst/>
          </a:prstGeom>
        </p:spPr>
      </p:pic>
    </p:spTree>
    <p:extLst>
      <p:ext uri="{BB962C8B-B14F-4D97-AF65-F5344CB8AC3E}">
        <p14:creationId xmlns:p14="http://schemas.microsoft.com/office/powerpoint/2010/main" val="2261070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1527280" y="1610659"/>
            <a:ext cx="9137438" cy="587853"/>
          </a:xfrm>
          <a:prstGeom prst="rect">
            <a:avLst/>
          </a:prstGeom>
        </p:spPr>
        <p:txBody>
          <a:bodyPr wrap="none">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اذكر خطوات أخرى لنجاح التعامل مع الآخرين واشرح فعالية هذه الخطوات.</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95284" y="2338077"/>
            <a:ext cx="2367516" cy="4015232"/>
          </a:xfrm>
          <a:prstGeom prst="rect">
            <a:avLst/>
          </a:prstGeom>
        </p:spPr>
      </p:pic>
    </p:spTree>
    <p:extLst>
      <p:ext uri="{BB962C8B-B14F-4D97-AF65-F5344CB8AC3E}">
        <p14:creationId xmlns:p14="http://schemas.microsoft.com/office/powerpoint/2010/main" val="3172750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التحفيز</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مستطيل 6"/>
          <p:cNvSpPr/>
          <p:nvPr/>
        </p:nvSpPr>
        <p:spPr>
          <a:xfrm>
            <a:off x="2959100" y="1518052"/>
            <a:ext cx="6693522" cy="954107"/>
          </a:xfrm>
          <a:prstGeom prst="rect">
            <a:avLst/>
          </a:prstGeom>
        </p:spPr>
        <p:txBody>
          <a:bodyPr wrap="square">
            <a:spAutoFit/>
          </a:bodyPr>
          <a:lstStyle/>
          <a:p>
            <a:pPr algn="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يعتبر التحفيز الوظيفي دافعًا رئيسيًا للفرد لتحسين أدائه مما يؤدي إلى زيادة الإنتاجية ورفع الكفاءة وتحقيق أكبر قدر من العائد</a:t>
            </a:r>
            <a:endParaRPr lang="ar-SY" sz="2800" dirty="0"/>
          </a:p>
        </p:txBody>
      </p:sp>
      <p:pic>
        <p:nvPicPr>
          <p:cNvPr id="10" name="صورة 9"/>
          <p:cNvPicPr/>
          <p:nvPr/>
        </p:nvPicPr>
        <p:blipFill rotWithShape="1">
          <a:blip r:embed="rId3" cstate="print">
            <a:extLst>
              <a:ext uri="{28A0092B-C50C-407E-A947-70E740481C1C}">
                <a14:useLocalDpi xmlns:a14="http://schemas.microsoft.com/office/drawing/2010/main" val="0"/>
              </a:ext>
            </a:extLst>
          </a:blip>
          <a:srcRect t="11079" b="13466"/>
          <a:stretch/>
        </p:blipFill>
        <p:spPr bwMode="auto">
          <a:xfrm>
            <a:off x="3759461" y="2808120"/>
            <a:ext cx="5009966" cy="37795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43366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طرق تحفيز الموظفين الأكثر فاعلية</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Group 2734"/>
          <p:cNvGrpSpPr>
            <a:grpSpLocks/>
          </p:cNvGrpSpPr>
          <p:nvPr/>
        </p:nvGrpSpPr>
        <p:grpSpPr bwMode="auto">
          <a:xfrm>
            <a:off x="3253555" y="1078101"/>
            <a:ext cx="6908882" cy="5013854"/>
            <a:chOff x="39782" y="2033"/>
            <a:chExt cx="69089" cy="50137"/>
          </a:xfrm>
        </p:grpSpPr>
        <p:pic>
          <p:nvPicPr>
            <p:cNvPr id="12" name="Picture 10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55" y="4711"/>
              <a:ext cx="19716" cy="4745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096"/>
            <p:cNvSpPr>
              <a:spLocks noChangeArrowheads="1"/>
            </p:cNvSpPr>
            <p:nvPr/>
          </p:nvSpPr>
          <p:spPr bwMode="auto">
            <a:xfrm>
              <a:off x="39782" y="2033"/>
              <a:ext cx="48400"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justLow" rtl="1">
                <a:lnSpc>
                  <a:spcPct val="115000"/>
                </a:lnSpc>
                <a:spcAft>
                  <a:spcPts val="0"/>
                </a:spcAft>
              </a:pPr>
              <a:r>
                <a:rPr lang="ar-SY" sz="2800" b="1" kern="1200" dirty="0">
                  <a:solidFill>
                    <a:srgbClr val="005853"/>
                  </a:solidFill>
                  <a:effectLst/>
                  <a:latin typeface="Times New Roman" panose="02020603050405020304" pitchFamily="18" charset="0"/>
                  <a:ea typeface="Calibri" panose="020F0502020204030204" pitchFamily="34" charset="0"/>
                  <a:cs typeface="Sakkal Majalla" panose="02000000000000000000" pitchFamily="2" charset="-78"/>
                </a:rPr>
                <a:t>التواصل أمر أساسي</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Rectangle 1097"/>
            <p:cNvSpPr>
              <a:spLocks noChangeArrowheads="1"/>
            </p:cNvSpPr>
            <p:nvPr/>
          </p:nvSpPr>
          <p:spPr bwMode="auto">
            <a:xfrm>
              <a:off x="54339" y="9906"/>
              <a:ext cx="33843"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91440" tIns="45720" rIns="91440" bIns="45720" anchor="t" anchorCtr="0" upright="1">
              <a:spAutoFit/>
            </a:bodyPr>
            <a:lstStyle/>
            <a:p>
              <a:pPr algn="justLow" rtl="1">
                <a:lnSpc>
                  <a:spcPct val="115000"/>
                </a:lnSpc>
                <a:spcAft>
                  <a:spcPts val="0"/>
                </a:spcAft>
              </a:pPr>
              <a:r>
                <a:rPr lang="ar-SY" sz="2800" b="1" kern="1200" dirty="0">
                  <a:solidFill>
                    <a:srgbClr val="49042F"/>
                  </a:solidFill>
                  <a:effectLst/>
                  <a:latin typeface="Times New Roman" panose="02020603050405020304" pitchFamily="18" charset="0"/>
                  <a:ea typeface="Calibri" panose="020F0502020204030204" pitchFamily="34" charset="0"/>
                  <a:cs typeface="Sakkal Majalla" panose="02000000000000000000" pitchFamily="2" charset="-78"/>
                </a:rPr>
                <a:t>الفريق المتعاون يستحق المكافأة</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Rectangle 1098"/>
            <p:cNvSpPr>
              <a:spLocks noChangeArrowheads="1"/>
            </p:cNvSpPr>
            <p:nvPr/>
          </p:nvSpPr>
          <p:spPr bwMode="auto">
            <a:xfrm>
              <a:off x="67388" y="17656"/>
              <a:ext cx="20794"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91440" tIns="45720" rIns="91440" bIns="45720" anchor="t" anchorCtr="0" upright="1">
              <a:spAutoFit/>
            </a:bodyPr>
            <a:lstStyle/>
            <a:p>
              <a:pPr algn="justLow" rtl="1">
                <a:lnSpc>
                  <a:spcPct val="115000"/>
                </a:lnSpc>
                <a:spcAft>
                  <a:spcPts val="0"/>
                </a:spcAft>
              </a:pPr>
              <a:r>
                <a:rPr lang="ar-SY" sz="2800" b="1" kern="1200" dirty="0">
                  <a:solidFill>
                    <a:srgbClr val="14588F"/>
                  </a:solidFill>
                  <a:effectLst/>
                  <a:latin typeface="Times New Roman" panose="02020603050405020304" pitchFamily="18" charset="0"/>
                  <a:ea typeface="Calibri" panose="020F0502020204030204" pitchFamily="34" charset="0"/>
                  <a:cs typeface="Sakkal Majalla" panose="02000000000000000000" pitchFamily="2" charset="-78"/>
                </a:rPr>
                <a:t>بيئة العمل المريحة</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Rectangle 1099"/>
            <p:cNvSpPr>
              <a:spLocks noChangeArrowheads="1"/>
            </p:cNvSpPr>
            <p:nvPr/>
          </p:nvSpPr>
          <p:spPr bwMode="auto">
            <a:xfrm>
              <a:off x="52541" y="24623"/>
              <a:ext cx="35641"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justLow" rtl="1">
                <a:lnSpc>
                  <a:spcPct val="115000"/>
                </a:lnSpc>
                <a:spcAft>
                  <a:spcPts val="0"/>
                </a:spcAft>
              </a:pPr>
              <a:r>
                <a:rPr lang="ar-SY" sz="2800" b="1" kern="1200" dirty="0">
                  <a:solidFill>
                    <a:srgbClr val="880915"/>
                  </a:solidFill>
                  <a:effectLst/>
                  <a:latin typeface="Times New Roman" panose="02020603050405020304" pitchFamily="18" charset="0"/>
                  <a:ea typeface="Calibri" panose="020F0502020204030204" pitchFamily="34" charset="0"/>
                  <a:cs typeface="Sakkal Majalla" panose="02000000000000000000" pitchFamily="2" charset="-78"/>
                </a:rPr>
                <a:t>استثمر في فريقك</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6015845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011439" y="3008741"/>
            <a:ext cx="6545382" cy="523220"/>
          </a:xfrm>
          <a:prstGeom prst="rect">
            <a:avLst/>
          </a:prstGeom>
        </p:spPr>
        <p:txBody>
          <a:bodyPr wrap="none">
            <a:spAutoFit/>
          </a:bodyPr>
          <a:lstStyle/>
          <a:p>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ماهي أكثر طرق التحفيز التي أثرت بك سواء أكنت موظفا أو مديراً.</a:t>
            </a:r>
            <a:endParaRPr lang="ar-SY" sz="2800" dirty="0"/>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301750" y="1613001"/>
            <a:ext cx="3314700" cy="3314700"/>
          </a:xfrm>
          <a:prstGeom prst="rect">
            <a:avLst/>
          </a:prstGeom>
        </p:spPr>
      </p:pic>
    </p:spTree>
    <p:extLst>
      <p:ext uri="{BB962C8B-B14F-4D97-AF65-F5344CB8AC3E}">
        <p14:creationId xmlns:p14="http://schemas.microsoft.com/office/powerpoint/2010/main" val="2330051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الحوافز</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242"/>
          <p:cNvGrpSpPr/>
          <p:nvPr/>
        </p:nvGrpSpPr>
        <p:grpSpPr>
          <a:xfrm>
            <a:off x="2229765" y="2044701"/>
            <a:ext cx="7732468" cy="2768600"/>
            <a:chOff x="0" y="0"/>
            <a:chExt cx="4556322" cy="1631438"/>
          </a:xfrm>
        </p:grpSpPr>
        <p:grpSp>
          <p:nvGrpSpPr>
            <p:cNvPr id="11" name="Group 240"/>
            <p:cNvGrpSpPr/>
            <p:nvPr/>
          </p:nvGrpSpPr>
          <p:grpSpPr>
            <a:xfrm>
              <a:off x="2922608" y="0"/>
              <a:ext cx="1633714" cy="1631438"/>
              <a:chOff x="0" y="0"/>
              <a:chExt cx="1633714" cy="1631438"/>
            </a:xfrm>
          </p:grpSpPr>
          <p:sp>
            <p:nvSpPr>
              <p:cNvPr id="15" name="مربع نص 999"/>
              <p:cNvSpPr txBox="1"/>
              <p:nvPr/>
            </p:nvSpPr>
            <p:spPr>
              <a:xfrm>
                <a:off x="308656" y="426781"/>
                <a:ext cx="1016401" cy="77787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0"/>
                  </a:spcAft>
                </a:pPr>
                <a:r>
                  <a:rPr lang="ar-SY" sz="36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الحوافز الإيجابية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a:lnSpc>
                    <a:spcPct val="115000"/>
                  </a:lnSpc>
                  <a:spcAft>
                    <a:spcPts val="0"/>
                  </a:spcAft>
                </a:pPr>
                <a:r>
                  <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Shape"/>
              <p:cNvSpPr>
                <a:spLocks/>
              </p:cNvSpPr>
              <p:nvPr/>
            </p:nvSpPr>
            <p:spPr bwMode="auto">
              <a:xfrm flipH="1">
                <a:off x="0" y="0"/>
                <a:ext cx="1633714" cy="1631438"/>
              </a:xfrm>
              <a:custGeom>
                <a:avLst/>
                <a:gdLst>
                  <a:gd name="T0" fmla="*/ 1668838 w 21540"/>
                  <a:gd name="T1" fmla="*/ 1659347 h 21600"/>
                  <a:gd name="T2" fmla="*/ 1668838 w 21540"/>
                  <a:gd name="T3" fmla="*/ 1659347 h 21600"/>
                  <a:gd name="T4" fmla="*/ 1668838 w 21540"/>
                  <a:gd name="T5" fmla="*/ 1659347 h 21600"/>
                  <a:gd name="T6" fmla="*/ 1668838 w 21540"/>
                  <a:gd name="T7" fmla="*/ 16593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600" extrusionOk="0">
                    <a:moveTo>
                      <a:pt x="20891" y="8608"/>
                    </a:moveTo>
                    <a:cubicBezTo>
                      <a:pt x="20777" y="8424"/>
                      <a:pt x="20503" y="8424"/>
                      <a:pt x="20411" y="8608"/>
                    </a:cubicBezTo>
                    <a:lnTo>
                      <a:pt x="19817" y="9664"/>
                    </a:lnTo>
                    <a:cubicBezTo>
                      <a:pt x="19703" y="9847"/>
                      <a:pt x="19840" y="10100"/>
                      <a:pt x="20069" y="10100"/>
                    </a:cubicBezTo>
                    <a:lnTo>
                      <a:pt x="20320" y="10100"/>
                    </a:lnTo>
                    <a:lnTo>
                      <a:pt x="20320" y="17331"/>
                    </a:lnTo>
                    <a:cubicBezTo>
                      <a:pt x="20320" y="19305"/>
                      <a:pt x="18720" y="20911"/>
                      <a:pt x="16754" y="20911"/>
                    </a:cubicBezTo>
                    <a:lnTo>
                      <a:pt x="4251" y="20911"/>
                    </a:lnTo>
                    <a:cubicBezTo>
                      <a:pt x="2286" y="20911"/>
                      <a:pt x="686" y="19305"/>
                      <a:pt x="686" y="17331"/>
                    </a:cubicBezTo>
                    <a:lnTo>
                      <a:pt x="686" y="4774"/>
                    </a:lnTo>
                    <a:cubicBezTo>
                      <a:pt x="686" y="2800"/>
                      <a:pt x="2286" y="1194"/>
                      <a:pt x="4251" y="1194"/>
                    </a:cubicBezTo>
                    <a:lnTo>
                      <a:pt x="12069" y="1194"/>
                    </a:lnTo>
                    <a:cubicBezTo>
                      <a:pt x="12206" y="1492"/>
                      <a:pt x="12480" y="1699"/>
                      <a:pt x="12823" y="1699"/>
                    </a:cubicBezTo>
                    <a:cubicBezTo>
                      <a:pt x="13280" y="1699"/>
                      <a:pt x="13669" y="1331"/>
                      <a:pt x="13669" y="849"/>
                    </a:cubicBezTo>
                    <a:cubicBezTo>
                      <a:pt x="13669" y="367"/>
                      <a:pt x="13303" y="0"/>
                      <a:pt x="12823" y="0"/>
                    </a:cubicBezTo>
                    <a:cubicBezTo>
                      <a:pt x="12480" y="0"/>
                      <a:pt x="12183" y="207"/>
                      <a:pt x="12069" y="505"/>
                    </a:cubicBezTo>
                    <a:lnTo>
                      <a:pt x="4251" y="505"/>
                    </a:lnTo>
                    <a:cubicBezTo>
                      <a:pt x="1897" y="505"/>
                      <a:pt x="0" y="2410"/>
                      <a:pt x="0" y="4774"/>
                    </a:cubicBezTo>
                    <a:lnTo>
                      <a:pt x="0" y="17331"/>
                    </a:lnTo>
                    <a:cubicBezTo>
                      <a:pt x="0" y="19695"/>
                      <a:pt x="1897" y="21600"/>
                      <a:pt x="4251" y="21600"/>
                    </a:cubicBezTo>
                    <a:lnTo>
                      <a:pt x="16754" y="21600"/>
                    </a:lnTo>
                    <a:cubicBezTo>
                      <a:pt x="19109" y="21600"/>
                      <a:pt x="21006" y="19695"/>
                      <a:pt x="21006" y="17331"/>
                    </a:cubicBezTo>
                    <a:lnTo>
                      <a:pt x="21006" y="10077"/>
                    </a:lnTo>
                    <a:lnTo>
                      <a:pt x="21257" y="10077"/>
                    </a:lnTo>
                    <a:cubicBezTo>
                      <a:pt x="21486" y="10077"/>
                      <a:pt x="21600" y="9847"/>
                      <a:pt x="21509" y="9641"/>
                    </a:cubicBezTo>
                    <a:lnTo>
                      <a:pt x="20891" y="8608"/>
                    </a:lnTo>
                    <a:close/>
                  </a:path>
                </a:pathLst>
              </a:custGeom>
              <a:solidFill>
                <a:srgbClr val="4CC1EF"/>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ar-SA" sz="3200"/>
              </a:p>
            </p:txBody>
          </p:sp>
        </p:grpSp>
        <p:grpSp>
          <p:nvGrpSpPr>
            <p:cNvPr id="12" name="Group 241"/>
            <p:cNvGrpSpPr/>
            <p:nvPr/>
          </p:nvGrpSpPr>
          <p:grpSpPr>
            <a:xfrm>
              <a:off x="0" y="0"/>
              <a:ext cx="1633714" cy="1631438"/>
              <a:chOff x="0" y="0"/>
              <a:chExt cx="1633714" cy="1631438"/>
            </a:xfrm>
          </p:grpSpPr>
          <p:sp>
            <p:nvSpPr>
              <p:cNvPr id="13" name="Shape"/>
              <p:cNvSpPr>
                <a:spLocks/>
              </p:cNvSpPr>
              <p:nvPr/>
            </p:nvSpPr>
            <p:spPr bwMode="auto">
              <a:xfrm flipH="1">
                <a:off x="0" y="0"/>
                <a:ext cx="1633714" cy="1631438"/>
              </a:xfrm>
              <a:custGeom>
                <a:avLst/>
                <a:gdLst>
                  <a:gd name="T0" fmla="*/ 1668838 w 21540"/>
                  <a:gd name="T1" fmla="*/ 1659347 h 21600"/>
                  <a:gd name="T2" fmla="*/ 1668838 w 21540"/>
                  <a:gd name="T3" fmla="*/ 1659347 h 21600"/>
                  <a:gd name="T4" fmla="*/ 1668838 w 21540"/>
                  <a:gd name="T5" fmla="*/ 1659347 h 21600"/>
                  <a:gd name="T6" fmla="*/ 1668838 w 21540"/>
                  <a:gd name="T7" fmla="*/ 16593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600" extrusionOk="0">
                    <a:moveTo>
                      <a:pt x="20891" y="8608"/>
                    </a:moveTo>
                    <a:cubicBezTo>
                      <a:pt x="20777" y="8424"/>
                      <a:pt x="20503" y="8424"/>
                      <a:pt x="20411" y="8608"/>
                    </a:cubicBezTo>
                    <a:lnTo>
                      <a:pt x="19817" y="9664"/>
                    </a:lnTo>
                    <a:cubicBezTo>
                      <a:pt x="19703" y="9847"/>
                      <a:pt x="19840" y="10100"/>
                      <a:pt x="20069" y="10100"/>
                    </a:cubicBezTo>
                    <a:lnTo>
                      <a:pt x="20320" y="10100"/>
                    </a:lnTo>
                    <a:lnTo>
                      <a:pt x="20320" y="17331"/>
                    </a:lnTo>
                    <a:cubicBezTo>
                      <a:pt x="20320" y="19305"/>
                      <a:pt x="18720" y="20911"/>
                      <a:pt x="16754" y="20911"/>
                    </a:cubicBezTo>
                    <a:lnTo>
                      <a:pt x="4251" y="20911"/>
                    </a:lnTo>
                    <a:cubicBezTo>
                      <a:pt x="2286" y="20911"/>
                      <a:pt x="686" y="19305"/>
                      <a:pt x="686" y="17331"/>
                    </a:cubicBezTo>
                    <a:lnTo>
                      <a:pt x="686" y="4774"/>
                    </a:lnTo>
                    <a:cubicBezTo>
                      <a:pt x="686" y="2800"/>
                      <a:pt x="2286" y="1194"/>
                      <a:pt x="4251" y="1194"/>
                    </a:cubicBezTo>
                    <a:lnTo>
                      <a:pt x="12069" y="1194"/>
                    </a:lnTo>
                    <a:cubicBezTo>
                      <a:pt x="12206" y="1492"/>
                      <a:pt x="12480" y="1699"/>
                      <a:pt x="12823" y="1699"/>
                    </a:cubicBezTo>
                    <a:cubicBezTo>
                      <a:pt x="13280" y="1699"/>
                      <a:pt x="13669" y="1331"/>
                      <a:pt x="13669" y="849"/>
                    </a:cubicBezTo>
                    <a:cubicBezTo>
                      <a:pt x="13669" y="367"/>
                      <a:pt x="13303" y="0"/>
                      <a:pt x="12823" y="0"/>
                    </a:cubicBezTo>
                    <a:cubicBezTo>
                      <a:pt x="12480" y="0"/>
                      <a:pt x="12183" y="207"/>
                      <a:pt x="12069" y="505"/>
                    </a:cubicBezTo>
                    <a:lnTo>
                      <a:pt x="4251" y="505"/>
                    </a:lnTo>
                    <a:cubicBezTo>
                      <a:pt x="1897" y="505"/>
                      <a:pt x="0" y="2410"/>
                      <a:pt x="0" y="4774"/>
                    </a:cubicBezTo>
                    <a:lnTo>
                      <a:pt x="0" y="17331"/>
                    </a:lnTo>
                    <a:cubicBezTo>
                      <a:pt x="0" y="19695"/>
                      <a:pt x="1897" y="21600"/>
                      <a:pt x="4251" y="21600"/>
                    </a:cubicBezTo>
                    <a:lnTo>
                      <a:pt x="16754" y="21600"/>
                    </a:lnTo>
                    <a:cubicBezTo>
                      <a:pt x="19109" y="21600"/>
                      <a:pt x="21006" y="19695"/>
                      <a:pt x="21006" y="17331"/>
                    </a:cubicBezTo>
                    <a:lnTo>
                      <a:pt x="21006" y="10077"/>
                    </a:lnTo>
                    <a:lnTo>
                      <a:pt x="21257" y="10077"/>
                    </a:lnTo>
                    <a:cubicBezTo>
                      <a:pt x="21486" y="10077"/>
                      <a:pt x="21600" y="9847"/>
                      <a:pt x="21509" y="9641"/>
                    </a:cubicBezTo>
                    <a:lnTo>
                      <a:pt x="20891" y="8608"/>
                    </a:lnTo>
                    <a:close/>
                  </a:path>
                </a:pathLst>
              </a:custGeom>
              <a:solidFill>
                <a:srgbClr val="002060"/>
              </a:solidFill>
              <a:ln w="12700">
                <a:noFill/>
                <a:miter lim="400000"/>
                <a:headEnd/>
                <a:tailEnd/>
              </a:ln>
            </p:spPr>
            <p:txBody>
              <a:bodyPr rot="0" vert="horz" wrap="square" lIns="91440" tIns="45720" rIns="91440" bIns="45720" anchor="ctr" anchorCtr="0" upright="1">
                <a:noAutofit/>
              </a:bodyPr>
              <a:lstStyle/>
              <a:p>
                <a:endParaRPr lang="ar-SA" sz="3200"/>
              </a:p>
            </p:txBody>
          </p:sp>
          <p:sp>
            <p:nvSpPr>
              <p:cNvPr id="14" name="مربع نص 1003"/>
              <p:cNvSpPr txBox="1"/>
              <p:nvPr/>
            </p:nvSpPr>
            <p:spPr>
              <a:xfrm>
                <a:off x="285729" y="406461"/>
                <a:ext cx="1062255" cy="81851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0"/>
                  </a:spcAft>
                </a:pPr>
                <a:r>
                  <a:rPr lang="ar-SY" sz="4000" b="1" dirty="0">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الحوافز السلبية</a:t>
                </a:r>
                <a:endParaRPr lang="en-US" sz="24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36714733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066437" y="2810285"/>
            <a:ext cx="6096000" cy="1083374"/>
          </a:xfrm>
          <a:prstGeom prst="rect">
            <a:avLst/>
          </a:prstGeom>
        </p:spPr>
        <p:txBody>
          <a:bodyPr>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ماهي الحوافز الإيجابية التي تستخدمها اتجاه موظفيك، ما هو تأثيرها عليهم، ما هو تأثيرها اتجاه سير العمل؟</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9835" y="1309285"/>
            <a:ext cx="3276602" cy="4239430"/>
          </a:xfrm>
          <a:prstGeom prst="rect">
            <a:avLst/>
          </a:prstGeom>
        </p:spPr>
      </p:pic>
    </p:spTree>
    <p:extLst>
      <p:ext uri="{BB962C8B-B14F-4D97-AF65-F5344CB8AC3E}">
        <p14:creationId xmlns:p14="http://schemas.microsoft.com/office/powerpoint/2010/main" val="4086225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9339"/>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مستطيل 6"/>
          <p:cNvSpPr/>
          <p:nvPr/>
        </p:nvSpPr>
        <p:spPr>
          <a:xfrm>
            <a:off x="5567909" y="3035274"/>
            <a:ext cx="4594528" cy="523220"/>
          </a:xfrm>
          <a:prstGeom prst="rect">
            <a:avLst/>
          </a:prstGeom>
        </p:spPr>
        <p:txBody>
          <a:bodyPr wrap="none">
            <a:spAutoFit/>
          </a:bodyPr>
          <a:lstStyle/>
          <a:p>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اذكر أمثلة عملية عن مساوئ التحفيز السلبي</a:t>
            </a:r>
            <a:endParaRPr lang="ar-SY" sz="2800" dirty="0"/>
          </a:p>
        </p:txBody>
      </p:sp>
      <p:pic>
        <p:nvPicPr>
          <p:cNvPr id="10" name="صورة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556" y="1391629"/>
            <a:ext cx="2997200" cy="3810510"/>
          </a:xfrm>
          <a:prstGeom prst="rect">
            <a:avLst/>
          </a:prstGeom>
        </p:spPr>
      </p:pic>
    </p:spTree>
    <p:extLst>
      <p:ext uri="{BB962C8B-B14F-4D97-AF65-F5344CB8AC3E}">
        <p14:creationId xmlns:p14="http://schemas.microsoft.com/office/powerpoint/2010/main" val="12006524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25C16B27-4CA1-4013-81FF-07E3D7B05446}"/>
              </a:ext>
            </a:extLst>
          </p:cNvPr>
          <p:cNvSpPr>
            <a:spLocks noGrp="1"/>
          </p:cNvSpPr>
          <p:nvPr>
            <p:ph type="sldNum" sz="quarter" idx="12"/>
          </p:nvPr>
        </p:nvSpPr>
        <p:spPr>
          <a:xfrm>
            <a:off x="0" y="6250820"/>
            <a:ext cx="907186" cy="498470"/>
          </a:xfrm>
        </p:spPr>
        <p:txBody>
          <a:bodyPr/>
          <a:lstStyle/>
          <a:p>
            <a:fld id="{D57F1E4F-1CFF-5643-939E-217C01CDF565}" type="slidenum">
              <a:rPr lang="en-US" smtClean="0">
                <a:solidFill>
                  <a:srgbClr val="FF0000"/>
                </a:solidFill>
              </a:rPr>
              <a:pPr/>
              <a:t>57</a:t>
            </a:fld>
            <a:endParaRPr lang="en-US" dirty="0">
              <a:solidFill>
                <a:srgbClr val="FF0000"/>
              </a:solidFill>
            </a:endParaRPr>
          </a:p>
        </p:txBody>
      </p:sp>
      <p:sp>
        <p:nvSpPr>
          <p:cNvPr id="5" name="Rectangle 4">
            <a:extLst>
              <a:ext uri="{FF2B5EF4-FFF2-40B4-BE49-F238E27FC236}">
                <a16:creationId xmlns=""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 xmlns:a16="http://schemas.microsoft.com/office/drawing/2014/main" id="{C17DD8F9-E70F-4865-817A-A6952D9FB7EC}"/>
              </a:ext>
            </a:extLst>
          </p:cNvPr>
          <p:cNvSpPr txBox="1"/>
          <p:nvPr/>
        </p:nvSpPr>
        <p:spPr>
          <a:xfrm>
            <a:off x="3709987" y="2867322"/>
            <a:ext cx="4772025" cy="923330"/>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إدارة الشكاوى</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7" name="Picture 6">
            <a:extLst>
              <a:ext uri="{FF2B5EF4-FFF2-40B4-BE49-F238E27FC236}">
                <a16:creationId xmlns="" xmlns:a16="http://schemas.microsoft.com/office/drawing/2014/main" id="{FCB4B830-43B8-4B3D-8E79-897F65ED3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0565" y="1028441"/>
            <a:ext cx="1603794" cy="1603794"/>
          </a:xfrm>
          <a:prstGeom prst="rect">
            <a:avLst/>
          </a:prstGeom>
        </p:spPr>
      </p:pic>
      <p:pic>
        <p:nvPicPr>
          <p:cNvPr id="11" name="Picture 10">
            <a:extLst>
              <a:ext uri="{FF2B5EF4-FFF2-40B4-BE49-F238E27FC236}">
                <a16:creationId xmlns="" xmlns:a16="http://schemas.microsoft.com/office/drawing/2014/main" id="{9451018D-CDFF-4107-9272-BD3105EB2A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7186" y="948043"/>
            <a:ext cx="1603794" cy="1603794"/>
          </a:xfrm>
          <a:prstGeom prst="rect">
            <a:avLst/>
          </a:prstGeom>
        </p:spPr>
      </p:pic>
    </p:spTree>
    <p:extLst>
      <p:ext uri="{BB962C8B-B14F-4D97-AF65-F5344CB8AC3E}">
        <p14:creationId xmlns:p14="http://schemas.microsoft.com/office/powerpoint/2010/main" val="18620499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58</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الشكوى فرصة للتحسين</a:t>
            </a: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3994852" y="1898745"/>
            <a:ext cx="7200900" cy="3319498"/>
          </a:xfrm>
          <a:prstGeom prst="rect">
            <a:avLst/>
          </a:prstGeom>
        </p:spPr>
        <p:txBody>
          <a:bodyPr wrap="square">
            <a:spAutoFit/>
          </a:bodyPr>
          <a:lstStyle/>
          <a:p>
            <a:pPr marL="342900" lvl="0" indent="-342900" algn="just" rtl="1">
              <a:lnSpc>
                <a:spcPct val="107000"/>
              </a:lnSpc>
              <a:spcAft>
                <a:spcPts val="0"/>
              </a:spcAft>
              <a:buClr>
                <a:srgbClr val="0070C0"/>
              </a:buClr>
              <a:buFont typeface="Wingdings" panose="05000000000000000000" pitchFamily="2" charset="2"/>
              <a:buChar char=""/>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تتيح الشكوى الفرصة لإجراء التحقق اللازم، وجعل الأمور في نصابها الصحيح وتحسين الخدمات المقدمة للجميع.</a:t>
            </a:r>
            <a:endParaRPr lang="en-US" dirty="0">
              <a:solidFill>
                <a:srgbClr val="000000"/>
              </a:solidFill>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 rtl="1">
              <a:lnSpc>
                <a:spcPct val="107000"/>
              </a:lnSpc>
              <a:spcAft>
                <a:spcPts val="0"/>
              </a:spcAft>
              <a:buClr>
                <a:srgbClr val="0070C0"/>
              </a:buClr>
              <a:buFont typeface="Wingdings" panose="05000000000000000000" pitchFamily="2" charset="2"/>
              <a:buChar char=""/>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توفير طرق سهلة الوصول للمتعاملين لتسجيل الشكاوى مجاناً.</a:t>
            </a:r>
            <a:endParaRPr lang="en-US" dirty="0">
              <a:solidFill>
                <a:srgbClr val="000000"/>
              </a:solidFill>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 rtl="1">
              <a:lnSpc>
                <a:spcPct val="107000"/>
              </a:lnSpc>
              <a:spcAft>
                <a:spcPts val="0"/>
              </a:spcAft>
              <a:buClr>
                <a:srgbClr val="0070C0"/>
              </a:buClr>
              <a:buFont typeface="Wingdings" panose="05000000000000000000" pitchFamily="2" charset="2"/>
              <a:buChar char=""/>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التعاطف مع مخاوف المتعاملين.</a:t>
            </a:r>
            <a:endParaRPr lang="en-US" dirty="0">
              <a:solidFill>
                <a:srgbClr val="000000"/>
              </a:solidFill>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 rtl="1">
              <a:lnSpc>
                <a:spcPct val="107000"/>
              </a:lnSpc>
              <a:spcAft>
                <a:spcPts val="0"/>
              </a:spcAft>
              <a:buClr>
                <a:srgbClr val="0070C0"/>
              </a:buClr>
              <a:buFont typeface="Wingdings" panose="05000000000000000000" pitchFamily="2" charset="2"/>
              <a:buChar char=""/>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تقديم ردود شفافة وموثوقة لشكاوى المتعاملين.</a:t>
            </a:r>
            <a:endParaRPr lang="en-US" dirty="0">
              <a:solidFill>
                <a:srgbClr val="000000"/>
              </a:solidFill>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 rtl="1">
              <a:lnSpc>
                <a:spcPct val="107000"/>
              </a:lnSpc>
              <a:spcAft>
                <a:spcPts val="0"/>
              </a:spcAft>
              <a:buClr>
                <a:srgbClr val="0070C0"/>
              </a:buClr>
              <a:buFont typeface="Wingdings" panose="05000000000000000000" pitchFamily="2" charset="2"/>
              <a:buChar char=""/>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توفير مزيد من الأمان للمتعاملين.</a:t>
            </a:r>
            <a:endParaRPr lang="en-US" dirty="0">
              <a:solidFill>
                <a:srgbClr val="000000"/>
              </a:solidFill>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 rtl="1">
              <a:lnSpc>
                <a:spcPct val="107000"/>
              </a:lnSpc>
              <a:spcAft>
                <a:spcPts val="800"/>
              </a:spcAft>
              <a:buClr>
                <a:srgbClr val="0070C0"/>
              </a:buClr>
              <a:buFont typeface="Wingdings" panose="05000000000000000000" pitchFamily="2" charset="2"/>
              <a:buChar char=""/>
            </a:pPr>
            <a:r>
              <a:rPr lang="ar-SA" sz="2800" dirty="0">
                <a:solidFill>
                  <a:srgbClr val="000000"/>
                </a:solidFill>
                <a:latin typeface="Sakkal Majalla" panose="02000000000000000000" pitchFamily="2" charset="-78"/>
                <a:ea typeface="Calibri" panose="020F0502020204030204" pitchFamily="34" charset="0"/>
                <a:cs typeface="Sakkal Majalla" panose="02000000000000000000" pitchFamily="2" charset="-78"/>
              </a:rPr>
              <a:t>التأكد من التعامل بعدل وإنصاف مع كافة المتعاملين.</a:t>
            </a:r>
            <a:endParaRPr lang="en-US"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939" y="1781628"/>
            <a:ext cx="3606800" cy="3606800"/>
          </a:xfrm>
          <a:prstGeom prst="rect">
            <a:avLst/>
          </a:prstGeom>
        </p:spPr>
      </p:pic>
    </p:spTree>
    <p:extLst>
      <p:ext uri="{BB962C8B-B14F-4D97-AF65-F5344CB8AC3E}">
        <p14:creationId xmlns:p14="http://schemas.microsoft.com/office/powerpoint/2010/main" val="39762435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59</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أنواع الشكاوى</a:t>
            </a: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مستطيل 6"/>
          <p:cNvSpPr/>
          <p:nvPr/>
        </p:nvSpPr>
        <p:spPr>
          <a:xfrm>
            <a:off x="2138193" y="829582"/>
            <a:ext cx="8319349" cy="1083374"/>
          </a:xfrm>
          <a:prstGeom prst="rect">
            <a:avLst/>
          </a:prstGeom>
        </p:spPr>
        <p:txBody>
          <a:bodyPr wrap="square">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يمكن تصنيف الشكاوى التي جمعت عبر آلية تقديم الشكاوى والملاحظات كما يلي:</a:t>
            </a:r>
            <a:endParaRPr lang="en-US"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spcAft>
                <a:spcPts val="0"/>
              </a:spcAft>
            </a:pPr>
            <a:r>
              <a:rPr lang="ar-SA" sz="2800"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الشكاوى التي يمكن أن تتولاها الآلية: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0" name="Group 2429"/>
          <p:cNvGrpSpPr>
            <a:grpSpLocks/>
          </p:cNvGrpSpPr>
          <p:nvPr/>
        </p:nvGrpSpPr>
        <p:grpSpPr bwMode="auto">
          <a:xfrm>
            <a:off x="3788915" y="1966024"/>
            <a:ext cx="4723708" cy="3981220"/>
            <a:chOff x="35315" y="-1747"/>
            <a:chExt cx="31737" cy="29667"/>
          </a:xfrm>
        </p:grpSpPr>
        <p:sp>
          <p:nvSpPr>
            <p:cNvPr id="11" name="Google Shape;1050;p26"/>
            <p:cNvSpPr>
              <a:spLocks/>
            </p:cNvSpPr>
            <p:nvPr/>
          </p:nvSpPr>
          <p:spPr bwMode="auto">
            <a:xfrm flipH="1">
              <a:off x="47523" y="12485"/>
              <a:ext cx="4283" cy="3016"/>
            </a:xfrm>
            <a:custGeom>
              <a:avLst/>
              <a:gdLst>
                <a:gd name="T0" fmla="*/ 9097 w 14122"/>
                <a:gd name="T1" fmla="*/ 489 h 9943"/>
                <a:gd name="T2" fmla="*/ 9168 w 14122"/>
                <a:gd name="T3" fmla="*/ 513 h 9943"/>
                <a:gd name="T4" fmla="*/ 13538 w 14122"/>
                <a:gd name="T5" fmla="*/ 4894 h 9943"/>
                <a:gd name="T6" fmla="*/ 13538 w 14122"/>
                <a:gd name="T7" fmla="*/ 5049 h 9943"/>
                <a:gd name="T8" fmla="*/ 9168 w 14122"/>
                <a:gd name="T9" fmla="*/ 9419 h 9943"/>
                <a:gd name="T10" fmla="*/ 9097 w 14122"/>
                <a:gd name="T11" fmla="*/ 9454 h 9943"/>
                <a:gd name="T12" fmla="*/ 8990 w 14122"/>
                <a:gd name="T13" fmla="*/ 9347 h 9943"/>
                <a:gd name="T14" fmla="*/ 8990 w 14122"/>
                <a:gd name="T15" fmla="*/ 7930 h 9943"/>
                <a:gd name="T16" fmla="*/ 8394 w 14122"/>
                <a:gd name="T17" fmla="*/ 7335 h 9943"/>
                <a:gd name="T18" fmla="*/ 596 w 14122"/>
                <a:gd name="T19" fmla="*/ 7335 h 9943"/>
                <a:gd name="T20" fmla="*/ 500 w 14122"/>
                <a:gd name="T21" fmla="*/ 7228 h 9943"/>
                <a:gd name="T22" fmla="*/ 500 w 14122"/>
                <a:gd name="T23" fmla="*/ 2703 h 9943"/>
                <a:gd name="T24" fmla="*/ 596 w 14122"/>
                <a:gd name="T25" fmla="*/ 2608 h 9943"/>
                <a:gd name="T26" fmla="*/ 8394 w 14122"/>
                <a:gd name="T27" fmla="*/ 2608 h 9943"/>
                <a:gd name="T28" fmla="*/ 8990 w 14122"/>
                <a:gd name="T29" fmla="*/ 2013 h 9943"/>
                <a:gd name="T30" fmla="*/ 8990 w 14122"/>
                <a:gd name="T31" fmla="*/ 596 h 9943"/>
                <a:gd name="T32" fmla="*/ 9097 w 14122"/>
                <a:gd name="T33" fmla="*/ 489 h 9943"/>
                <a:gd name="T34" fmla="*/ 9097 w 14122"/>
                <a:gd name="T35" fmla="*/ 1 h 9943"/>
                <a:gd name="T36" fmla="*/ 8489 w 14122"/>
                <a:gd name="T37" fmla="*/ 596 h 9943"/>
                <a:gd name="T38" fmla="*/ 8489 w 14122"/>
                <a:gd name="T39" fmla="*/ 2013 h 9943"/>
                <a:gd name="T40" fmla="*/ 8394 w 14122"/>
                <a:gd name="T41" fmla="*/ 2108 h 9943"/>
                <a:gd name="T42" fmla="*/ 596 w 14122"/>
                <a:gd name="T43" fmla="*/ 2108 h 9943"/>
                <a:gd name="T44" fmla="*/ 0 w 14122"/>
                <a:gd name="T45" fmla="*/ 2703 h 9943"/>
                <a:gd name="T46" fmla="*/ 0 w 14122"/>
                <a:gd name="T47" fmla="*/ 7228 h 9943"/>
                <a:gd name="T48" fmla="*/ 596 w 14122"/>
                <a:gd name="T49" fmla="*/ 7823 h 9943"/>
                <a:gd name="T50" fmla="*/ 8394 w 14122"/>
                <a:gd name="T51" fmla="*/ 7823 h 9943"/>
                <a:gd name="T52" fmla="*/ 8489 w 14122"/>
                <a:gd name="T53" fmla="*/ 7930 h 9943"/>
                <a:gd name="T54" fmla="*/ 8489 w 14122"/>
                <a:gd name="T55" fmla="*/ 9347 h 9943"/>
                <a:gd name="T56" fmla="*/ 9097 w 14122"/>
                <a:gd name="T57" fmla="*/ 9942 h 9943"/>
                <a:gd name="T58" fmla="*/ 9513 w 14122"/>
                <a:gd name="T59" fmla="*/ 9764 h 9943"/>
                <a:gd name="T60" fmla="*/ 13883 w 14122"/>
                <a:gd name="T61" fmla="*/ 5394 h 9943"/>
                <a:gd name="T62" fmla="*/ 13883 w 14122"/>
                <a:gd name="T63" fmla="*/ 4549 h 9943"/>
                <a:gd name="T64" fmla="*/ 9513 w 14122"/>
                <a:gd name="T65" fmla="*/ 167 h 9943"/>
                <a:gd name="T66" fmla="*/ 9097 w 14122"/>
                <a:gd name="T67" fmla="*/ 1 h 9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22" h="9943" extrusionOk="0">
                  <a:moveTo>
                    <a:pt x="9097" y="489"/>
                  </a:moveTo>
                  <a:cubicBezTo>
                    <a:pt x="9121" y="489"/>
                    <a:pt x="9144" y="501"/>
                    <a:pt x="9168" y="513"/>
                  </a:cubicBezTo>
                  <a:lnTo>
                    <a:pt x="13538" y="4894"/>
                  </a:lnTo>
                  <a:cubicBezTo>
                    <a:pt x="13585" y="4942"/>
                    <a:pt x="13585" y="5001"/>
                    <a:pt x="13538" y="5049"/>
                  </a:cubicBezTo>
                  <a:lnTo>
                    <a:pt x="9168" y="9419"/>
                  </a:lnTo>
                  <a:cubicBezTo>
                    <a:pt x="9144" y="9442"/>
                    <a:pt x="9121" y="9454"/>
                    <a:pt x="9097" y="9454"/>
                  </a:cubicBezTo>
                  <a:cubicBezTo>
                    <a:pt x="9049" y="9454"/>
                    <a:pt x="8990" y="9430"/>
                    <a:pt x="8990" y="9347"/>
                  </a:cubicBezTo>
                  <a:lnTo>
                    <a:pt x="8990" y="7930"/>
                  </a:lnTo>
                  <a:cubicBezTo>
                    <a:pt x="8990" y="7597"/>
                    <a:pt x="8716" y="7335"/>
                    <a:pt x="8394" y="7335"/>
                  </a:cubicBezTo>
                  <a:lnTo>
                    <a:pt x="596" y="7335"/>
                  </a:lnTo>
                  <a:cubicBezTo>
                    <a:pt x="548" y="7335"/>
                    <a:pt x="500" y="7287"/>
                    <a:pt x="500" y="7228"/>
                  </a:cubicBezTo>
                  <a:lnTo>
                    <a:pt x="500" y="2703"/>
                  </a:lnTo>
                  <a:cubicBezTo>
                    <a:pt x="500" y="2644"/>
                    <a:pt x="548" y="2608"/>
                    <a:pt x="596" y="2608"/>
                  </a:cubicBezTo>
                  <a:lnTo>
                    <a:pt x="8394" y="2608"/>
                  </a:lnTo>
                  <a:cubicBezTo>
                    <a:pt x="8716" y="2608"/>
                    <a:pt x="8990" y="2334"/>
                    <a:pt x="8990" y="2013"/>
                  </a:cubicBezTo>
                  <a:lnTo>
                    <a:pt x="8990" y="596"/>
                  </a:lnTo>
                  <a:cubicBezTo>
                    <a:pt x="8990" y="513"/>
                    <a:pt x="9049" y="489"/>
                    <a:pt x="9097" y="489"/>
                  </a:cubicBezTo>
                  <a:close/>
                  <a:moveTo>
                    <a:pt x="9097" y="1"/>
                  </a:moveTo>
                  <a:cubicBezTo>
                    <a:pt x="8763" y="1"/>
                    <a:pt x="8489" y="263"/>
                    <a:pt x="8489" y="596"/>
                  </a:cubicBezTo>
                  <a:lnTo>
                    <a:pt x="8489" y="2013"/>
                  </a:lnTo>
                  <a:cubicBezTo>
                    <a:pt x="8489" y="2061"/>
                    <a:pt x="8454" y="2108"/>
                    <a:pt x="8394" y="2108"/>
                  </a:cubicBezTo>
                  <a:lnTo>
                    <a:pt x="596" y="2108"/>
                  </a:lnTo>
                  <a:cubicBezTo>
                    <a:pt x="274" y="2108"/>
                    <a:pt x="0" y="2382"/>
                    <a:pt x="0" y="2703"/>
                  </a:cubicBezTo>
                  <a:lnTo>
                    <a:pt x="0" y="7228"/>
                  </a:lnTo>
                  <a:cubicBezTo>
                    <a:pt x="0" y="7561"/>
                    <a:pt x="274" y="7823"/>
                    <a:pt x="596" y="7823"/>
                  </a:cubicBezTo>
                  <a:lnTo>
                    <a:pt x="8394" y="7823"/>
                  </a:lnTo>
                  <a:cubicBezTo>
                    <a:pt x="8454" y="7823"/>
                    <a:pt x="8489" y="7871"/>
                    <a:pt x="8489" y="7930"/>
                  </a:cubicBezTo>
                  <a:lnTo>
                    <a:pt x="8489" y="9347"/>
                  </a:lnTo>
                  <a:cubicBezTo>
                    <a:pt x="8489" y="9680"/>
                    <a:pt x="8763" y="9942"/>
                    <a:pt x="9097" y="9942"/>
                  </a:cubicBezTo>
                  <a:cubicBezTo>
                    <a:pt x="9251" y="9942"/>
                    <a:pt x="9394" y="9883"/>
                    <a:pt x="9513" y="9764"/>
                  </a:cubicBezTo>
                  <a:lnTo>
                    <a:pt x="13883" y="5394"/>
                  </a:lnTo>
                  <a:cubicBezTo>
                    <a:pt x="14121" y="5156"/>
                    <a:pt x="14121" y="4775"/>
                    <a:pt x="13883" y="4549"/>
                  </a:cubicBezTo>
                  <a:lnTo>
                    <a:pt x="9513" y="167"/>
                  </a:lnTo>
                  <a:cubicBezTo>
                    <a:pt x="9394" y="60"/>
                    <a:pt x="9251" y="1"/>
                    <a:pt x="9097" y="1"/>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grpSp>
          <p:nvGrpSpPr>
            <p:cNvPr id="12" name="Google Shape;1082;p26"/>
            <p:cNvGrpSpPr>
              <a:grpSpLocks/>
            </p:cNvGrpSpPr>
            <p:nvPr/>
          </p:nvGrpSpPr>
          <p:grpSpPr bwMode="auto">
            <a:xfrm>
              <a:off x="35315" y="-1747"/>
              <a:ext cx="15438" cy="28703"/>
              <a:chOff x="35317" y="-1747"/>
              <a:chExt cx="15438" cy="28703"/>
            </a:xfrm>
          </p:grpSpPr>
          <p:sp>
            <p:nvSpPr>
              <p:cNvPr id="29" name="Google Shape;1083;p26"/>
              <p:cNvSpPr>
                <a:spLocks/>
              </p:cNvSpPr>
              <p:nvPr/>
            </p:nvSpPr>
            <p:spPr bwMode="auto">
              <a:xfrm>
                <a:off x="38008" y="1495"/>
                <a:ext cx="149" cy="7664"/>
              </a:xfrm>
              <a:custGeom>
                <a:avLst/>
                <a:gdLst>
                  <a:gd name="T0" fmla="*/ 1 w 490"/>
                  <a:gd name="T1" fmla="*/ 0 h 25266"/>
                  <a:gd name="T2" fmla="*/ 1 w 490"/>
                  <a:gd name="T3" fmla="*/ 25265 h 25266"/>
                  <a:gd name="T4" fmla="*/ 489 w 490"/>
                  <a:gd name="T5" fmla="*/ 25265 h 25266"/>
                  <a:gd name="T6" fmla="*/ 489 w 490"/>
                  <a:gd name="T7" fmla="*/ 0 h 25266"/>
                  <a:gd name="T8" fmla="*/ 1 w 490"/>
                  <a:gd name="T9" fmla="*/ 0 h 25266"/>
                </a:gdLst>
                <a:ahLst/>
                <a:cxnLst>
                  <a:cxn ang="0">
                    <a:pos x="T0" y="T1"/>
                  </a:cxn>
                  <a:cxn ang="0">
                    <a:pos x="T2" y="T3"/>
                  </a:cxn>
                  <a:cxn ang="0">
                    <a:pos x="T4" y="T5"/>
                  </a:cxn>
                  <a:cxn ang="0">
                    <a:pos x="T6" y="T7"/>
                  </a:cxn>
                  <a:cxn ang="0">
                    <a:pos x="T8" y="T9"/>
                  </a:cxn>
                </a:cxnLst>
                <a:rect l="0" t="0" r="r" b="b"/>
                <a:pathLst>
                  <a:path w="490" h="25266" extrusionOk="0">
                    <a:moveTo>
                      <a:pt x="1" y="0"/>
                    </a:moveTo>
                    <a:lnTo>
                      <a:pt x="1" y="25265"/>
                    </a:lnTo>
                    <a:lnTo>
                      <a:pt x="489" y="25265"/>
                    </a:lnTo>
                    <a:lnTo>
                      <a:pt x="489" y="0"/>
                    </a:lnTo>
                    <a:lnTo>
                      <a:pt x="1" y="0"/>
                    </a:ln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0" name="Google Shape;1084;p26"/>
              <p:cNvSpPr>
                <a:spLocks/>
              </p:cNvSpPr>
              <p:nvPr/>
            </p:nvSpPr>
            <p:spPr bwMode="auto">
              <a:xfrm>
                <a:off x="37289" y="0"/>
                <a:ext cx="1586" cy="1585"/>
              </a:xfrm>
              <a:custGeom>
                <a:avLst/>
                <a:gdLst>
                  <a:gd name="T0" fmla="*/ 2608 w 5228"/>
                  <a:gd name="T1" fmla="*/ 489 h 5228"/>
                  <a:gd name="T2" fmla="*/ 4739 w 5228"/>
                  <a:gd name="T3" fmla="*/ 2620 h 5228"/>
                  <a:gd name="T4" fmla="*/ 2608 w 5228"/>
                  <a:gd name="T5" fmla="*/ 4740 h 5228"/>
                  <a:gd name="T6" fmla="*/ 489 w 5228"/>
                  <a:gd name="T7" fmla="*/ 2620 h 5228"/>
                  <a:gd name="T8" fmla="*/ 2608 w 5228"/>
                  <a:gd name="T9" fmla="*/ 489 h 5228"/>
                  <a:gd name="T10" fmla="*/ 2608 w 5228"/>
                  <a:gd name="T11" fmla="*/ 1 h 5228"/>
                  <a:gd name="T12" fmla="*/ 1 w 5228"/>
                  <a:gd name="T13" fmla="*/ 2620 h 5228"/>
                  <a:gd name="T14" fmla="*/ 2608 w 5228"/>
                  <a:gd name="T15" fmla="*/ 5228 h 5228"/>
                  <a:gd name="T16" fmla="*/ 5227 w 5228"/>
                  <a:gd name="T17" fmla="*/ 2620 h 5228"/>
                  <a:gd name="T18" fmla="*/ 2608 w 5228"/>
                  <a:gd name="T19" fmla="*/ 1 h 5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7" y="1"/>
                      <a:pt x="1" y="1168"/>
                      <a:pt x="1" y="2620"/>
                    </a:cubicBezTo>
                    <a:cubicBezTo>
                      <a:pt x="1" y="4061"/>
                      <a:pt x="1167" y="5228"/>
                      <a:pt x="2608" y="5228"/>
                    </a:cubicBezTo>
                    <a:cubicBezTo>
                      <a:pt x="4061" y="5228"/>
                      <a:pt x="5227" y="4061"/>
                      <a:pt x="5227" y="2620"/>
                    </a:cubicBezTo>
                    <a:cubicBezTo>
                      <a:pt x="5227" y="1168"/>
                      <a:pt x="4061" y="1"/>
                      <a:pt x="2608"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1" name="Google Shape;1085;p26"/>
              <p:cNvSpPr>
                <a:spLocks/>
              </p:cNvSpPr>
              <p:nvPr/>
            </p:nvSpPr>
            <p:spPr bwMode="auto">
              <a:xfrm>
                <a:off x="37683" y="393"/>
                <a:ext cx="795" cy="799"/>
              </a:xfrm>
              <a:custGeom>
                <a:avLst/>
                <a:gdLst>
                  <a:gd name="T0" fmla="*/ 1310 w 2620"/>
                  <a:gd name="T1" fmla="*/ 1 h 2632"/>
                  <a:gd name="T2" fmla="*/ 0 w 2620"/>
                  <a:gd name="T3" fmla="*/ 1322 h 2632"/>
                  <a:gd name="T4" fmla="*/ 1310 w 2620"/>
                  <a:gd name="T5" fmla="*/ 2632 h 2632"/>
                  <a:gd name="T6" fmla="*/ 2620 w 2620"/>
                  <a:gd name="T7" fmla="*/ 1322 h 2632"/>
                  <a:gd name="T8" fmla="*/ 1310 w 2620"/>
                  <a:gd name="T9" fmla="*/ 1 h 2632"/>
                </a:gdLst>
                <a:ahLst/>
                <a:cxnLst>
                  <a:cxn ang="0">
                    <a:pos x="T0" y="T1"/>
                  </a:cxn>
                  <a:cxn ang="0">
                    <a:pos x="T2" y="T3"/>
                  </a:cxn>
                  <a:cxn ang="0">
                    <a:pos x="T4" y="T5"/>
                  </a:cxn>
                  <a:cxn ang="0">
                    <a:pos x="T6" y="T7"/>
                  </a:cxn>
                  <a:cxn ang="0">
                    <a:pos x="T8" y="T9"/>
                  </a:cxn>
                </a:cxnLst>
                <a:rect l="0" t="0"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2" name="Google Shape;1086;p26"/>
              <p:cNvSpPr>
                <a:spLocks/>
              </p:cNvSpPr>
              <p:nvPr/>
            </p:nvSpPr>
            <p:spPr bwMode="auto">
              <a:xfrm>
                <a:off x="43956" y="8920"/>
                <a:ext cx="2930" cy="5049"/>
              </a:xfrm>
              <a:custGeom>
                <a:avLst/>
                <a:gdLst>
                  <a:gd name="T0" fmla="*/ 384 w 9657"/>
                  <a:gd name="T1" fmla="*/ 1 h 16648"/>
                  <a:gd name="T2" fmla="*/ 96 w 9657"/>
                  <a:gd name="T3" fmla="*/ 157 h 16648"/>
                  <a:gd name="T4" fmla="*/ 203 w 9657"/>
                  <a:gd name="T5" fmla="*/ 621 h 16648"/>
                  <a:gd name="T6" fmla="*/ 8978 w 9657"/>
                  <a:gd name="T7" fmla="*/ 16302 h 16648"/>
                  <a:gd name="T8" fmla="*/ 9311 w 9657"/>
                  <a:gd name="T9" fmla="*/ 16647 h 16648"/>
                  <a:gd name="T10" fmla="*/ 9657 w 9657"/>
                  <a:gd name="T11" fmla="*/ 16302 h 16648"/>
                  <a:gd name="T12" fmla="*/ 560 w 9657"/>
                  <a:gd name="T13" fmla="*/ 50 h 16648"/>
                  <a:gd name="T14" fmla="*/ 384 w 9657"/>
                  <a:gd name="T15" fmla="*/ 1 h 16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57" h="16648" extrusionOk="0">
                    <a:moveTo>
                      <a:pt x="384" y="1"/>
                    </a:moveTo>
                    <a:cubicBezTo>
                      <a:pt x="270" y="1"/>
                      <a:pt x="158" y="56"/>
                      <a:pt x="96" y="157"/>
                    </a:cubicBezTo>
                    <a:cubicBezTo>
                      <a:pt x="1" y="324"/>
                      <a:pt x="48" y="526"/>
                      <a:pt x="203" y="621"/>
                    </a:cubicBezTo>
                    <a:cubicBezTo>
                      <a:pt x="5692" y="4003"/>
                      <a:pt x="8978" y="9861"/>
                      <a:pt x="8978" y="16302"/>
                    </a:cubicBezTo>
                    <a:cubicBezTo>
                      <a:pt x="8978" y="16492"/>
                      <a:pt x="9121" y="16647"/>
                      <a:pt x="9311" y="16647"/>
                    </a:cubicBezTo>
                    <a:cubicBezTo>
                      <a:pt x="9502" y="16647"/>
                      <a:pt x="9657" y="16492"/>
                      <a:pt x="9657" y="16302"/>
                    </a:cubicBezTo>
                    <a:cubicBezTo>
                      <a:pt x="9657" y="9623"/>
                      <a:pt x="6251" y="3550"/>
                      <a:pt x="560" y="50"/>
                    </a:cubicBezTo>
                    <a:cubicBezTo>
                      <a:pt x="506" y="17"/>
                      <a:pt x="445" y="1"/>
                      <a:pt x="384"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3" name="Google Shape;1087;p26"/>
              <p:cNvSpPr>
                <a:spLocks/>
              </p:cNvSpPr>
              <p:nvPr/>
            </p:nvSpPr>
            <p:spPr bwMode="auto">
              <a:xfrm>
                <a:off x="35317" y="8920"/>
                <a:ext cx="2930" cy="9889"/>
              </a:xfrm>
              <a:custGeom>
                <a:avLst/>
                <a:gdLst>
                  <a:gd name="T0" fmla="*/ 9273 w 9657"/>
                  <a:gd name="T1" fmla="*/ 1 h 32602"/>
                  <a:gd name="T2" fmla="*/ 9097 w 9657"/>
                  <a:gd name="T3" fmla="*/ 50 h 32602"/>
                  <a:gd name="T4" fmla="*/ 1 w 9657"/>
                  <a:gd name="T5" fmla="*/ 16302 h 32602"/>
                  <a:gd name="T6" fmla="*/ 9097 w 9657"/>
                  <a:gd name="T7" fmla="*/ 32554 h 32602"/>
                  <a:gd name="T8" fmla="*/ 9264 w 9657"/>
                  <a:gd name="T9" fmla="*/ 32602 h 32602"/>
                  <a:gd name="T10" fmla="*/ 9562 w 9657"/>
                  <a:gd name="T11" fmla="*/ 32447 h 32602"/>
                  <a:gd name="T12" fmla="*/ 9442 w 9657"/>
                  <a:gd name="T13" fmla="*/ 31982 h 32602"/>
                  <a:gd name="T14" fmla="*/ 679 w 9657"/>
                  <a:gd name="T15" fmla="*/ 16302 h 32602"/>
                  <a:gd name="T16" fmla="*/ 9442 w 9657"/>
                  <a:gd name="T17" fmla="*/ 621 h 32602"/>
                  <a:gd name="T18" fmla="*/ 9562 w 9657"/>
                  <a:gd name="T19" fmla="*/ 157 h 32602"/>
                  <a:gd name="T20" fmla="*/ 9273 w 9657"/>
                  <a:gd name="T21" fmla="*/ 1 h 3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57" h="32602" extrusionOk="0">
                    <a:moveTo>
                      <a:pt x="9273" y="1"/>
                    </a:moveTo>
                    <a:cubicBezTo>
                      <a:pt x="9212" y="1"/>
                      <a:pt x="9151" y="17"/>
                      <a:pt x="9097" y="50"/>
                    </a:cubicBezTo>
                    <a:cubicBezTo>
                      <a:pt x="3394" y="3550"/>
                      <a:pt x="1" y="9623"/>
                      <a:pt x="1" y="16302"/>
                    </a:cubicBezTo>
                    <a:cubicBezTo>
                      <a:pt x="1" y="22981"/>
                      <a:pt x="3394" y="29053"/>
                      <a:pt x="9097" y="32554"/>
                    </a:cubicBezTo>
                    <a:cubicBezTo>
                      <a:pt x="9145" y="32590"/>
                      <a:pt x="9204" y="32602"/>
                      <a:pt x="9264" y="32602"/>
                    </a:cubicBezTo>
                    <a:cubicBezTo>
                      <a:pt x="9383" y="32602"/>
                      <a:pt x="9490" y="32554"/>
                      <a:pt x="9562" y="32447"/>
                    </a:cubicBezTo>
                    <a:cubicBezTo>
                      <a:pt x="9657" y="32292"/>
                      <a:pt x="9609" y="32078"/>
                      <a:pt x="9442" y="31982"/>
                    </a:cubicBezTo>
                    <a:cubicBezTo>
                      <a:pt x="3954" y="28601"/>
                      <a:pt x="679" y="22743"/>
                      <a:pt x="679" y="16302"/>
                    </a:cubicBezTo>
                    <a:cubicBezTo>
                      <a:pt x="679" y="9861"/>
                      <a:pt x="3954" y="4003"/>
                      <a:pt x="9442" y="621"/>
                    </a:cubicBezTo>
                    <a:cubicBezTo>
                      <a:pt x="9609" y="526"/>
                      <a:pt x="9657" y="324"/>
                      <a:pt x="9562" y="157"/>
                    </a:cubicBezTo>
                    <a:cubicBezTo>
                      <a:pt x="9499" y="56"/>
                      <a:pt x="9387" y="1"/>
                      <a:pt x="9273"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4" name="Google Shape;1088;p26"/>
              <p:cNvSpPr>
                <a:spLocks/>
              </p:cNvSpPr>
              <p:nvPr/>
            </p:nvSpPr>
            <p:spPr bwMode="auto">
              <a:xfrm>
                <a:off x="43956" y="13763"/>
                <a:ext cx="2930" cy="5046"/>
              </a:xfrm>
              <a:custGeom>
                <a:avLst/>
                <a:gdLst>
                  <a:gd name="T0" fmla="*/ 9311 w 9657"/>
                  <a:gd name="T1" fmla="*/ 1 h 16634"/>
                  <a:gd name="T2" fmla="*/ 8978 w 9657"/>
                  <a:gd name="T3" fmla="*/ 334 h 16634"/>
                  <a:gd name="T4" fmla="*/ 203 w 9657"/>
                  <a:gd name="T5" fmla="*/ 16014 h 16634"/>
                  <a:gd name="T6" fmla="*/ 96 w 9657"/>
                  <a:gd name="T7" fmla="*/ 16479 h 16634"/>
                  <a:gd name="T8" fmla="*/ 382 w 9657"/>
                  <a:gd name="T9" fmla="*/ 16634 h 16634"/>
                  <a:gd name="T10" fmla="*/ 560 w 9657"/>
                  <a:gd name="T11" fmla="*/ 16586 h 16634"/>
                  <a:gd name="T12" fmla="*/ 9657 w 9657"/>
                  <a:gd name="T13" fmla="*/ 334 h 16634"/>
                  <a:gd name="T14" fmla="*/ 9311 w 9657"/>
                  <a:gd name="T15" fmla="*/ 1 h 166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57" h="16634" extrusionOk="0">
                    <a:moveTo>
                      <a:pt x="9311" y="1"/>
                    </a:moveTo>
                    <a:cubicBezTo>
                      <a:pt x="9121" y="1"/>
                      <a:pt x="8978" y="143"/>
                      <a:pt x="8978" y="334"/>
                    </a:cubicBezTo>
                    <a:cubicBezTo>
                      <a:pt x="8978" y="6775"/>
                      <a:pt x="5692" y="12633"/>
                      <a:pt x="203" y="16014"/>
                    </a:cubicBezTo>
                    <a:cubicBezTo>
                      <a:pt x="48" y="16110"/>
                      <a:pt x="1" y="16324"/>
                      <a:pt x="96" y="16479"/>
                    </a:cubicBezTo>
                    <a:cubicBezTo>
                      <a:pt x="155" y="16586"/>
                      <a:pt x="274" y="16634"/>
                      <a:pt x="382" y="16634"/>
                    </a:cubicBezTo>
                    <a:cubicBezTo>
                      <a:pt x="441" y="16634"/>
                      <a:pt x="501" y="16622"/>
                      <a:pt x="560" y="16586"/>
                    </a:cubicBezTo>
                    <a:cubicBezTo>
                      <a:pt x="6251" y="13085"/>
                      <a:pt x="9657" y="7013"/>
                      <a:pt x="9657" y="334"/>
                    </a:cubicBezTo>
                    <a:cubicBezTo>
                      <a:pt x="9657" y="143"/>
                      <a:pt x="9502" y="1"/>
                      <a:pt x="9311"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5" name="Google Shape;1089;p26"/>
              <p:cNvSpPr>
                <a:spLocks/>
              </p:cNvSpPr>
              <p:nvPr/>
            </p:nvSpPr>
            <p:spPr bwMode="auto">
              <a:xfrm>
                <a:off x="36206" y="8971"/>
                <a:ext cx="9787" cy="9787"/>
              </a:xfrm>
              <a:custGeom>
                <a:avLst/>
                <a:gdLst>
                  <a:gd name="T0" fmla="*/ 16134 w 32267"/>
                  <a:gd name="T1" fmla="*/ 334 h 32267"/>
                  <a:gd name="T2" fmla="*/ 31933 w 32267"/>
                  <a:gd name="T3" fmla="*/ 16134 h 32267"/>
                  <a:gd name="T4" fmla="*/ 16134 w 32267"/>
                  <a:gd name="T5" fmla="*/ 31933 h 32267"/>
                  <a:gd name="T6" fmla="*/ 346 w 32267"/>
                  <a:gd name="T7" fmla="*/ 16134 h 32267"/>
                  <a:gd name="T8" fmla="*/ 16134 w 32267"/>
                  <a:gd name="T9" fmla="*/ 334 h 32267"/>
                  <a:gd name="T10" fmla="*/ 16134 w 32267"/>
                  <a:gd name="T11" fmla="*/ 1 h 32267"/>
                  <a:gd name="T12" fmla="*/ 1 w 32267"/>
                  <a:gd name="T13" fmla="*/ 16134 h 32267"/>
                  <a:gd name="T14" fmla="*/ 16134 w 32267"/>
                  <a:gd name="T15" fmla="*/ 32267 h 32267"/>
                  <a:gd name="T16" fmla="*/ 32267 w 32267"/>
                  <a:gd name="T17" fmla="*/ 16134 h 32267"/>
                  <a:gd name="T18" fmla="*/ 16134 w 32267"/>
                  <a:gd name="T19" fmla="*/ 1 h 32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67" h="32267" extrusionOk="0">
                    <a:moveTo>
                      <a:pt x="16134" y="334"/>
                    </a:moveTo>
                    <a:cubicBezTo>
                      <a:pt x="24849" y="334"/>
                      <a:pt x="31933" y="7430"/>
                      <a:pt x="31933" y="16134"/>
                    </a:cubicBezTo>
                    <a:cubicBezTo>
                      <a:pt x="31933"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28" y="32267"/>
                      <a:pt x="32267" y="25028"/>
                      <a:pt x="32267" y="16134"/>
                    </a:cubicBezTo>
                    <a:cubicBezTo>
                      <a:pt x="32267" y="7240"/>
                      <a:pt x="25028" y="1"/>
                      <a:pt x="16134"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6" name="Google Shape;1090;p26"/>
              <p:cNvSpPr>
                <a:spLocks/>
              </p:cNvSpPr>
              <p:nvPr/>
            </p:nvSpPr>
            <p:spPr bwMode="auto">
              <a:xfrm>
                <a:off x="40999" y="9736"/>
                <a:ext cx="4229" cy="4233"/>
              </a:xfrm>
              <a:custGeom>
                <a:avLst/>
                <a:gdLst>
                  <a:gd name="T0" fmla="*/ 334 w 13943"/>
                  <a:gd name="T1" fmla="*/ 0 h 13955"/>
                  <a:gd name="T2" fmla="*/ 0 w 13943"/>
                  <a:gd name="T3" fmla="*/ 333 h 13955"/>
                  <a:gd name="T4" fmla="*/ 334 w 13943"/>
                  <a:gd name="T5" fmla="*/ 679 h 13955"/>
                  <a:gd name="T6" fmla="*/ 13264 w 13943"/>
                  <a:gd name="T7" fmla="*/ 13609 h 13955"/>
                  <a:gd name="T8" fmla="*/ 13609 w 13943"/>
                  <a:gd name="T9" fmla="*/ 13954 h 13955"/>
                  <a:gd name="T10" fmla="*/ 13943 w 13943"/>
                  <a:gd name="T11" fmla="*/ 13609 h 13955"/>
                  <a:gd name="T12" fmla="*/ 334 w 13943"/>
                  <a:gd name="T13" fmla="*/ 0 h 13955"/>
                </a:gdLst>
                <a:ahLst/>
                <a:cxnLst>
                  <a:cxn ang="0">
                    <a:pos x="T0" y="T1"/>
                  </a:cxn>
                  <a:cxn ang="0">
                    <a:pos x="T2" y="T3"/>
                  </a:cxn>
                  <a:cxn ang="0">
                    <a:pos x="T4" y="T5"/>
                  </a:cxn>
                  <a:cxn ang="0">
                    <a:pos x="T6" y="T7"/>
                  </a:cxn>
                  <a:cxn ang="0">
                    <a:pos x="T8" y="T9"/>
                  </a:cxn>
                  <a:cxn ang="0">
                    <a:pos x="T10" y="T11"/>
                  </a:cxn>
                  <a:cxn ang="0">
                    <a:pos x="T12" y="T13"/>
                  </a:cxn>
                </a:cxnLst>
                <a:rect l="0" t="0" r="r" b="b"/>
                <a:pathLst>
                  <a:path w="13943" h="13955" extrusionOk="0">
                    <a:moveTo>
                      <a:pt x="334" y="0"/>
                    </a:moveTo>
                    <a:cubicBezTo>
                      <a:pt x="155" y="0"/>
                      <a:pt x="0" y="155"/>
                      <a:pt x="0" y="333"/>
                    </a:cubicBezTo>
                    <a:cubicBezTo>
                      <a:pt x="0" y="524"/>
                      <a:pt x="155" y="679"/>
                      <a:pt x="334" y="679"/>
                    </a:cubicBezTo>
                    <a:cubicBezTo>
                      <a:pt x="7466" y="679"/>
                      <a:pt x="13264" y="6477"/>
                      <a:pt x="13264" y="13609"/>
                    </a:cubicBezTo>
                    <a:cubicBezTo>
                      <a:pt x="13264" y="13799"/>
                      <a:pt x="13419" y="13954"/>
                      <a:pt x="13609" y="13954"/>
                    </a:cubicBezTo>
                    <a:cubicBezTo>
                      <a:pt x="13800" y="13954"/>
                      <a:pt x="13943" y="13799"/>
                      <a:pt x="13943" y="13609"/>
                    </a:cubicBezTo>
                    <a:cubicBezTo>
                      <a:pt x="13943" y="6108"/>
                      <a:pt x="7847" y="0"/>
                      <a:pt x="334" y="0"/>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7" name="Google Shape;1091;p26"/>
              <p:cNvSpPr>
                <a:spLocks/>
              </p:cNvSpPr>
              <p:nvPr/>
            </p:nvSpPr>
            <p:spPr bwMode="auto">
              <a:xfrm>
                <a:off x="36650" y="13401"/>
                <a:ext cx="3980" cy="4715"/>
              </a:xfrm>
              <a:custGeom>
                <a:avLst/>
                <a:gdLst>
                  <a:gd name="T0" fmla="*/ 1301 w 13121"/>
                  <a:gd name="T1" fmla="*/ 0 h 15544"/>
                  <a:gd name="T2" fmla="*/ 965 w 13121"/>
                  <a:gd name="T3" fmla="*/ 301 h 15544"/>
                  <a:gd name="T4" fmla="*/ 12716 w 13121"/>
                  <a:gd name="T5" fmla="*/ 15541 h 15544"/>
                  <a:gd name="T6" fmla="*/ 12761 w 13121"/>
                  <a:gd name="T7" fmla="*/ 15543 h 15544"/>
                  <a:gd name="T8" fmla="*/ 13097 w 13121"/>
                  <a:gd name="T9" fmla="*/ 15243 h 15544"/>
                  <a:gd name="T10" fmla="*/ 12811 w 13121"/>
                  <a:gd name="T11" fmla="*/ 14862 h 15544"/>
                  <a:gd name="T12" fmla="*/ 1643 w 13121"/>
                  <a:gd name="T13" fmla="*/ 384 h 15544"/>
                  <a:gd name="T14" fmla="*/ 1346 w 13121"/>
                  <a:gd name="T15" fmla="*/ 3 h 15544"/>
                  <a:gd name="T16" fmla="*/ 1301 w 13121"/>
                  <a:gd name="T17" fmla="*/ 0 h 15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1" h="15544" extrusionOk="0">
                    <a:moveTo>
                      <a:pt x="1301" y="0"/>
                    </a:moveTo>
                    <a:cubicBezTo>
                      <a:pt x="1130" y="0"/>
                      <a:pt x="987" y="125"/>
                      <a:pt x="965" y="301"/>
                    </a:cubicBezTo>
                    <a:cubicBezTo>
                      <a:pt x="0" y="7742"/>
                      <a:pt x="5275" y="14576"/>
                      <a:pt x="12716" y="15541"/>
                    </a:cubicBezTo>
                    <a:cubicBezTo>
                      <a:pt x="12731" y="15542"/>
                      <a:pt x="12746" y="15543"/>
                      <a:pt x="12761" y="15543"/>
                    </a:cubicBezTo>
                    <a:cubicBezTo>
                      <a:pt x="12932" y="15543"/>
                      <a:pt x="13075" y="15418"/>
                      <a:pt x="13097" y="15243"/>
                    </a:cubicBezTo>
                    <a:cubicBezTo>
                      <a:pt x="13121" y="15064"/>
                      <a:pt x="12990" y="14886"/>
                      <a:pt x="12811" y="14862"/>
                    </a:cubicBezTo>
                    <a:cubicBezTo>
                      <a:pt x="5739" y="13957"/>
                      <a:pt x="727" y="7456"/>
                      <a:pt x="1643" y="384"/>
                    </a:cubicBezTo>
                    <a:cubicBezTo>
                      <a:pt x="1667" y="205"/>
                      <a:pt x="1536" y="27"/>
                      <a:pt x="1346" y="3"/>
                    </a:cubicBezTo>
                    <a:cubicBezTo>
                      <a:pt x="1331" y="1"/>
                      <a:pt x="1316" y="0"/>
                      <a:pt x="1301" y="0"/>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38" name="Google Shape;1092;p26"/>
              <p:cNvSpPr>
                <a:spLocks/>
              </p:cNvSpPr>
              <p:nvPr/>
            </p:nvSpPr>
            <p:spPr bwMode="auto">
              <a:xfrm>
                <a:off x="37766" y="10534"/>
                <a:ext cx="6667" cy="6671"/>
              </a:xfrm>
              <a:custGeom>
                <a:avLst/>
                <a:gdLst>
                  <a:gd name="T0" fmla="*/ 10990 w 21980"/>
                  <a:gd name="T1" fmla="*/ 0 h 21992"/>
                  <a:gd name="T2" fmla="*/ 0 w 21980"/>
                  <a:gd name="T3" fmla="*/ 11002 h 21992"/>
                  <a:gd name="T4" fmla="*/ 10990 w 21980"/>
                  <a:gd name="T5" fmla="*/ 21991 h 21992"/>
                  <a:gd name="T6" fmla="*/ 21979 w 21980"/>
                  <a:gd name="T7" fmla="*/ 11002 h 21992"/>
                  <a:gd name="T8" fmla="*/ 10990 w 21980"/>
                  <a:gd name="T9" fmla="*/ 0 h 21992"/>
                  <a:gd name="T10" fmla="*/ 0 w 21980"/>
                  <a:gd name="T11" fmla="*/ 0 h 21992"/>
                  <a:gd name="T12" fmla="*/ 21980 w 21980"/>
                  <a:gd name="T13" fmla="*/ 21992 h 21992"/>
                </a:gdLst>
                <a:ahLst/>
                <a:cxnLst>
                  <a:cxn ang="0">
                    <a:pos x="T0" y="T1"/>
                  </a:cxn>
                  <a:cxn ang="0">
                    <a:pos x="T2" y="T3"/>
                  </a:cxn>
                  <a:cxn ang="0">
                    <a:pos x="T4" y="T5"/>
                  </a:cxn>
                  <a:cxn ang="0">
                    <a:pos x="T6" y="T7"/>
                  </a:cxn>
                  <a:cxn ang="0">
                    <a:pos x="T8" y="T9"/>
                  </a:cxn>
                </a:cxnLst>
                <a:rect l="T10" t="T11" r="T12" b="T13"/>
                <a:pathLst>
                  <a:path w="21980" h="21992" extrusionOk="0">
                    <a:moveTo>
                      <a:pt x="10990" y="0"/>
                    </a:moveTo>
                    <a:cubicBezTo>
                      <a:pt x="4918" y="0"/>
                      <a:pt x="0" y="4930"/>
                      <a:pt x="0" y="11002"/>
                    </a:cubicBezTo>
                    <a:cubicBezTo>
                      <a:pt x="0" y="17062"/>
                      <a:pt x="4918" y="21991"/>
                      <a:pt x="10990" y="21991"/>
                    </a:cubicBezTo>
                    <a:cubicBezTo>
                      <a:pt x="17062" y="21991"/>
                      <a:pt x="21979" y="17062"/>
                      <a:pt x="21979" y="11002"/>
                    </a:cubicBezTo>
                    <a:cubicBezTo>
                      <a:pt x="21979" y="4930"/>
                      <a:pt x="17062" y="0"/>
                      <a:pt x="10990" y="0"/>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en-US" sz="2000">
                    <a:solidFill>
                      <a:srgbClr val="FFFFFF"/>
                    </a:solidFill>
                    <a:effectLst/>
                    <a:latin typeface="Fira Sans Extra Condensed"/>
                    <a:ea typeface="Fira Sans Extra Condensed"/>
                    <a:cs typeface="Fira Sans Extra Condensed"/>
                  </a:rPr>
                  <a:t>2</a:t>
                </a:r>
                <a:endParaRPr lang="en-US"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1093;p26"/>
              <p:cNvSpPr>
                <a:spLocks/>
              </p:cNvSpPr>
              <p:nvPr/>
            </p:nvSpPr>
            <p:spPr bwMode="auto">
              <a:xfrm>
                <a:off x="40396" y="20990"/>
                <a:ext cx="1589" cy="1589"/>
              </a:xfrm>
              <a:custGeom>
                <a:avLst/>
                <a:gdLst>
                  <a:gd name="T0" fmla="*/ 2619 w 5239"/>
                  <a:gd name="T1" fmla="*/ 489 h 5240"/>
                  <a:gd name="T2" fmla="*/ 4751 w 5239"/>
                  <a:gd name="T3" fmla="*/ 2620 h 5240"/>
                  <a:gd name="T4" fmla="*/ 2619 w 5239"/>
                  <a:gd name="T5" fmla="*/ 4740 h 5240"/>
                  <a:gd name="T6" fmla="*/ 488 w 5239"/>
                  <a:gd name="T7" fmla="*/ 2620 h 5240"/>
                  <a:gd name="T8" fmla="*/ 2619 w 5239"/>
                  <a:gd name="T9" fmla="*/ 489 h 5240"/>
                  <a:gd name="T10" fmla="*/ 2619 w 5239"/>
                  <a:gd name="T11" fmla="*/ 1 h 5240"/>
                  <a:gd name="T12" fmla="*/ 0 w 5239"/>
                  <a:gd name="T13" fmla="*/ 2620 h 5240"/>
                  <a:gd name="T14" fmla="*/ 2619 w 5239"/>
                  <a:gd name="T15" fmla="*/ 5240 h 5240"/>
                  <a:gd name="T16" fmla="*/ 5239 w 5239"/>
                  <a:gd name="T17" fmla="*/ 2620 h 5240"/>
                  <a:gd name="T18" fmla="*/ 2619 w 5239"/>
                  <a:gd name="T19" fmla="*/ 1 h 5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40" name="Google Shape;1094;p26"/>
              <p:cNvSpPr>
                <a:spLocks/>
              </p:cNvSpPr>
              <p:nvPr/>
            </p:nvSpPr>
            <p:spPr bwMode="auto">
              <a:xfrm>
                <a:off x="40793" y="21387"/>
                <a:ext cx="795" cy="795"/>
              </a:xfrm>
              <a:custGeom>
                <a:avLst/>
                <a:gdLst>
                  <a:gd name="T0" fmla="*/ 1310 w 2621"/>
                  <a:gd name="T1" fmla="*/ 1 h 2620"/>
                  <a:gd name="T2" fmla="*/ 1 w 2621"/>
                  <a:gd name="T3" fmla="*/ 1310 h 2620"/>
                  <a:gd name="T4" fmla="*/ 1310 w 2621"/>
                  <a:gd name="T5" fmla="*/ 2620 h 2620"/>
                  <a:gd name="T6" fmla="*/ 2620 w 2621"/>
                  <a:gd name="T7" fmla="*/ 1310 h 2620"/>
                  <a:gd name="T8" fmla="*/ 1310 w 2621"/>
                  <a:gd name="T9" fmla="*/ 1 h 2620"/>
                </a:gdLst>
                <a:ahLst/>
                <a:cxnLst>
                  <a:cxn ang="0">
                    <a:pos x="T0" y="T1"/>
                  </a:cxn>
                  <a:cxn ang="0">
                    <a:pos x="T2" y="T3"/>
                  </a:cxn>
                  <a:cxn ang="0">
                    <a:pos x="T4" y="T5"/>
                  </a:cxn>
                  <a:cxn ang="0">
                    <a:pos x="T6" y="T7"/>
                  </a:cxn>
                  <a:cxn ang="0">
                    <a:pos x="T8" y="T9"/>
                  </a:cxn>
                </a:cxnLst>
                <a:rect l="0" t="0"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41" name="Google Shape;1095;p26"/>
              <p:cNvSpPr>
                <a:spLocks/>
              </p:cNvSpPr>
              <p:nvPr/>
            </p:nvSpPr>
            <p:spPr bwMode="auto">
              <a:xfrm>
                <a:off x="37373" y="21709"/>
                <a:ext cx="10149" cy="5247"/>
              </a:xfrm>
              <a:custGeom>
                <a:avLst/>
                <a:gdLst>
                  <a:gd name="T0" fmla="*/ 1810 w 28457"/>
                  <a:gd name="T1" fmla="*/ 0 h 17300"/>
                  <a:gd name="T2" fmla="*/ 0 w 28457"/>
                  <a:gd name="T3" fmla="*/ 1810 h 17300"/>
                  <a:gd name="T4" fmla="*/ 0 w 28457"/>
                  <a:gd name="T5" fmla="*/ 15478 h 17300"/>
                  <a:gd name="T6" fmla="*/ 1810 w 28457"/>
                  <a:gd name="T7" fmla="*/ 17300 h 17300"/>
                  <a:gd name="T8" fmla="*/ 26647 w 28457"/>
                  <a:gd name="T9" fmla="*/ 17300 h 17300"/>
                  <a:gd name="T10" fmla="*/ 28456 w 28457"/>
                  <a:gd name="T11" fmla="*/ 15478 h 17300"/>
                  <a:gd name="T12" fmla="*/ 28456 w 28457"/>
                  <a:gd name="T13" fmla="*/ 1810 h 17300"/>
                  <a:gd name="T14" fmla="*/ 26647 w 28457"/>
                  <a:gd name="T15" fmla="*/ 0 h 17300"/>
                  <a:gd name="T16" fmla="*/ 20967 w 28457"/>
                  <a:gd name="T17" fmla="*/ 0 h 17300"/>
                  <a:gd name="T18" fmla="*/ 20729 w 28457"/>
                  <a:gd name="T19" fmla="*/ 250 h 17300"/>
                  <a:gd name="T20" fmla="*/ 20967 w 28457"/>
                  <a:gd name="T21" fmla="*/ 488 h 17300"/>
                  <a:gd name="T22" fmla="*/ 26647 w 28457"/>
                  <a:gd name="T23" fmla="*/ 488 h 17300"/>
                  <a:gd name="T24" fmla="*/ 27968 w 28457"/>
                  <a:gd name="T25" fmla="*/ 1810 h 17300"/>
                  <a:gd name="T26" fmla="*/ 27968 w 28457"/>
                  <a:gd name="T27" fmla="*/ 15478 h 17300"/>
                  <a:gd name="T28" fmla="*/ 26647 w 28457"/>
                  <a:gd name="T29" fmla="*/ 16800 h 17300"/>
                  <a:gd name="T30" fmla="*/ 1810 w 28457"/>
                  <a:gd name="T31" fmla="*/ 16800 h 17300"/>
                  <a:gd name="T32" fmla="*/ 489 w 28457"/>
                  <a:gd name="T33" fmla="*/ 15478 h 17300"/>
                  <a:gd name="T34" fmla="*/ 489 w 28457"/>
                  <a:gd name="T35" fmla="*/ 1810 h 17300"/>
                  <a:gd name="T36" fmla="*/ 1810 w 28457"/>
                  <a:gd name="T37" fmla="*/ 488 h 17300"/>
                  <a:gd name="T38" fmla="*/ 10097 w 28457"/>
                  <a:gd name="T39" fmla="*/ 488 h 17300"/>
                  <a:gd name="T40" fmla="*/ 10335 w 28457"/>
                  <a:gd name="T41" fmla="*/ 250 h 17300"/>
                  <a:gd name="T42" fmla="*/ 10097 w 28457"/>
                  <a:gd name="T43" fmla="*/ 0 h 17300"/>
                  <a:gd name="T44" fmla="*/ 1810 w 28457"/>
                  <a:gd name="T45" fmla="*/ 0 h 17300"/>
                  <a:gd name="T46" fmla="*/ 0 w 28457"/>
                  <a:gd name="T47" fmla="*/ 0 h 17300"/>
                  <a:gd name="T48" fmla="*/ 28457 w 28457"/>
                  <a:gd name="T49" fmla="*/ 17300 h 17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T46" t="T47" r="T48" b="T49"/>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lnTo>
                      <a:pt x="1810" y="0"/>
                    </a:ln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2800" b="1" dirty="0">
                    <a:solidFill>
                      <a:srgbClr val="C00000"/>
                    </a:solidFill>
                    <a:effectLst/>
                    <a:latin typeface="Times New Roman" panose="02020603050405020304" pitchFamily="18" charset="0"/>
                    <a:ea typeface="Fira Sans Extra Condensed"/>
                    <a:cs typeface="Adobe Arabic" panose="02040503050201020203" pitchFamily="18" charset="-78"/>
                  </a:rPr>
                  <a:t>الحساسة</a:t>
                </a:r>
                <a:endParaRPr lang="en-US" sz="20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1096;p26"/>
              <p:cNvSpPr>
                <a:spLocks/>
              </p:cNvSpPr>
              <p:nvPr/>
            </p:nvSpPr>
            <p:spPr bwMode="auto">
              <a:xfrm>
                <a:off x="44318" y="18570"/>
                <a:ext cx="148" cy="3287"/>
              </a:xfrm>
              <a:custGeom>
                <a:avLst/>
                <a:gdLst>
                  <a:gd name="T0" fmla="*/ 238 w 489"/>
                  <a:gd name="T1" fmla="*/ 1 h 10836"/>
                  <a:gd name="T2" fmla="*/ 0 w 489"/>
                  <a:gd name="T3" fmla="*/ 251 h 10836"/>
                  <a:gd name="T4" fmla="*/ 0 w 489"/>
                  <a:gd name="T5" fmla="*/ 10597 h 10836"/>
                  <a:gd name="T6" fmla="*/ 238 w 489"/>
                  <a:gd name="T7" fmla="*/ 10835 h 10836"/>
                  <a:gd name="T8" fmla="*/ 488 w 489"/>
                  <a:gd name="T9" fmla="*/ 10597 h 10836"/>
                  <a:gd name="T10" fmla="*/ 488 w 489"/>
                  <a:gd name="T11" fmla="*/ 251 h 10836"/>
                  <a:gd name="T12" fmla="*/ 238 w 489"/>
                  <a:gd name="T13" fmla="*/ 1 h 10836"/>
                </a:gdLst>
                <a:ahLst/>
                <a:cxnLst>
                  <a:cxn ang="0">
                    <a:pos x="T0" y="T1"/>
                  </a:cxn>
                  <a:cxn ang="0">
                    <a:pos x="T2" y="T3"/>
                  </a:cxn>
                  <a:cxn ang="0">
                    <a:pos x="T4" y="T5"/>
                  </a:cxn>
                  <a:cxn ang="0">
                    <a:pos x="T6" y="T7"/>
                  </a:cxn>
                  <a:cxn ang="0">
                    <a:pos x="T8" y="T9"/>
                  </a:cxn>
                  <a:cxn ang="0">
                    <a:pos x="T10" y="T11"/>
                  </a:cxn>
                  <a:cxn ang="0">
                    <a:pos x="T12" y="T13"/>
                  </a:cxn>
                </a:cxnLst>
                <a:rect l="0" t="0"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43" name="Google Shape;1097;p26"/>
              <p:cNvSpPr txBox="1">
                <a:spLocks noChangeArrowheads="1"/>
              </p:cNvSpPr>
              <p:nvPr/>
            </p:nvSpPr>
            <p:spPr bwMode="auto">
              <a:xfrm>
                <a:off x="38478" y="-1747"/>
                <a:ext cx="12277" cy="1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t" anchorCtr="0" upright="1">
                <a:noAutofit/>
              </a:bodyPr>
              <a:lstStyle/>
              <a:p>
                <a:pPr algn="ctr">
                  <a:lnSpc>
                    <a:spcPct val="115000"/>
                  </a:lnSpc>
                  <a:spcAft>
                    <a:spcPts val="0"/>
                  </a:spcAft>
                </a:pPr>
                <a:r>
                  <a:rPr lang="ar-SY" sz="2400">
                    <a:solidFill>
                      <a:srgbClr val="434343"/>
                    </a:solidFill>
                    <a:effectLst/>
                    <a:latin typeface="Times New Roman" panose="02020603050405020304" pitchFamily="18" charset="0"/>
                    <a:ea typeface="Roboto"/>
                    <a:cs typeface="Adobe Arabic" panose="02040503050201020203" pitchFamily="18" charset="-78"/>
                  </a:rPr>
                  <a:t>التي تتعلق بسلوك الموظفين أو المتطوعين</a:t>
                </a:r>
                <a:endParaRPr lang="en-US"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oogle Shape;1098;p26"/>
            <p:cNvGrpSpPr>
              <a:grpSpLocks/>
            </p:cNvGrpSpPr>
            <p:nvPr/>
          </p:nvGrpSpPr>
          <p:grpSpPr bwMode="auto">
            <a:xfrm>
              <a:off x="53146" y="866"/>
              <a:ext cx="13906" cy="27054"/>
              <a:chOff x="53150" y="866"/>
              <a:chExt cx="13906" cy="27054"/>
            </a:xfrm>
          </p:grpSpPr>
          <p:sp>
            <p:nvSpPr>
              <p:cNvPr id="14" name="Google Shape;1099;p26"/>
              <p:cNvSpPr>
                <a:spLocks/>
              </p:cNvSpPr>
              <p:nvPr/>
            </p:nvSpPr>
            <p:spPr bwMode="auto">
              <a:xfrm>
                <a:off x="55793" y="18758"/>
                <a:ext cx="148" cy="7667"/>
              </a:xfrm>
              <a:custGeom>
                <a:avLst/>
                <a:gdLst>
                  <a:gd name="T0" fmla="*/ 0 w 489"/>
                  <a:gd name="T1" fmla="*/ 1 h 25278"/>
                  <a:gd name="T2" fmla="*/ 0 w 489"/>
                  <a:gd name="T3" fmla="*/ 25278 h 25278"/>
                  <a:gd name="T4" fmla="*/ 489 w 489"/>
                  <a:gd name="T5" fmla="*/ 25278 h 25278"/>
                  <a:gd name="T6" fmla="*/ 489 w 489"/>
                  <a:gd name="T7" fmla="*/ 1 h 25278"/>
                  <a:gd name="T8" fmla="*/ 0 w 489"/>
                  <a:gd name="T9" fmla="*/ 1 h 25278"/>
                </a:gdLst>
                <a:ahLst/>
                <a:cxnLst>
                  <a:cxn ang="0">
                    <a:pos x="T0" y="T1"/>
                  </a:cxn>
                  <a:cxn ang="0">
                    <a:pos x="T2" y="T3"/>
                  </a:cxn>
                  <a:cxn ang="0">
                    <a:pos x="T4" y="T5"/>
                  </a:cxn>
                  <a:cxn ang="0">
                    <a:pos x="T6" y="T7"/>
                  </a:cxn>
                  <a:cxn ang="0">
                    <a:pos x="T8" y="T9"/>
                  </a:cxn>
                </a:cxnLst>
                <a:rect l="0" t="0" r="r" b="b"/>
                <a:pathLst>
                  <a:path w="489" h="25278" extrusionOk="0">
                    <a:moveTo>
                      <a:pt x="0" y="1"/>
                    </a:moveTo>
                    <a:lnTo>
                      <a:pt x="0" y="25278"/>
                    </a:lnTo>
                    <a:lnTo>
                      <a:pt x="489" y="25278"/>
                    </a:lnTo>
                    <a:lnTo>
                      <a:pt x="489" y="1"/>
                    </a:lnTo>
                    <a:lnTo>
                      <a:pt x="0" y="1"/>
                    </a:ln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15" name="Google Shape;1100;p26"/>
              <p:cNvSpPr>
                <a:spLocks/>
              </p:cNvSpPr>
              <p:nvPr/>
            </p:nvSpPr>
            <p:spPr bwMode="auto">
              <a:xfrm>
                <a:off x="55071" y="26331"/>
                <a:ext cx="1589" cy="1589"/>
              </a:xfrm>
              <a:custGeom>
                <a:avLst/>
                <a:gdLst>
                  <a:gd name="T0" fmla="*/ 2620 w 5239"/>
                  <a:gd name="T1" fmla="*/ 488 h 5239"/>
                  <a:gd name="T2" fmla="*/ 4751 w 5239"/>
                  <a:gd name="T3" fmla="*/ 2620 h 5239"/>
                  <a:gd name="T4" fmla="*/ 2620 w 5239"/>
                  <a:gd name="T5" fmla="*/ 4751 h 5239"/>
                  <a:gd name="T6" fmla="*/ 500 w 5239"/>
                  <a:gd name="T7" fmla="*/ 2620 h 5239"/>
                  <a:gd name="T8" fmla="*/ 2620 w 5239"/>
                  <a:gd name="T9" fmla="*/ 488 h 5239"/>
                  <a:gd name="T10" fmla="*/ 2620 w 5239"/>
                  <a:gd name="T11" fmla="*/ 0 h 5239"/>
                  <a:gd name="T12" fmla="*/ 0 w 5239"/>
                  <a:gd name="T13" fmla="*/ 2620 h 5239"/>
                  <a:gd name="T14" fmla="*/ 2620 w 5239"/>
                  <a:gd name="T15" fmla="*/ 5239 h 5239"/>
                  <a:gd name="T16" fmla="*/ 5239 w 5239"/>
                  <a:gd name="T17" fmla="*/ 2620 h 5239"/>
                  <a:gd name="T18" fmla="*/ 2620 w 5239"/>
                  <a:gd name="T19" fmla="*/ 0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39" h="5239" extrusionOk="0">
                    <a:moveTo>
                      <a:pt x="2620" y="488"/>
                    </a:moveTo>
                    <a:cubicBezTo>
                      <a:pt x="3798" y="488"/>
                      <a:pt x="4751" y="1453"/>
                      <a:pt x="4751" y="2620"/>
                    </a:cubicBezTo>
                    <a:cubicBezTo>
                      <a:pt x="4751" y="3798"/>
                      <a:pt x="3798" y="4751"/>
                      <a:pt x="2620" y="4751"/>
                    </a:cubicBezTo>
                    <a:cubicBezTo>
                      <a:pt x="1453" y="4751"/>
                      <a:pt x="500" y="3798"/>
                      <a:pt x="500" y="2620"/>
                    </a:cubicBezTo>
                    <a:cubicBezTo>
                      <a:pt x="500" y="1453"/>
                      <a:pt x="1453" y="488"/>
                      <a:pt x="2620" y="488"/>
                    </a:cubicBezTo>
                    <a:close/>
                    <a:moveTo>
                      <a:pt x="2620" y="0"/>
                    </a:moveTo>
                    <a:cubicBezTo>
                      <a:pt x="1179" y="0"/>
                      <a:pt x="0" y="1179"/>
                      <a:pt x="0" y="2620"/>
                    </a:cubicBezTo>
                    <a:cubicBezTo>
                      <a:pt x="0" y="4060"/>
                      <a:pt x="1179" y="5239"/>
                      <a:pt x="2620" y="5239"/>
                    </a:cubicBezTo>
                    <a:cubicBezTo>
                      <a:pt x="4060" y="5239"/>
                      <a:pt x="5239" y="4060"/>
                      <a:pt x="5239" y="2620"/>
                    </a:cubicBezTo>
                    <a:cubicBezTo>
                      <a:pt x="5239" y="1179"/>
                      <a:pt x="4060" y="0"/>
                      <a:pt x="2620" y="0"/>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16" name="Google Shape;1101;p26"/>
              <p:cNvSpPr>
                <a:spLocks/>
              </p:cNvSpPr>
              <p:nvPr/>
            </p:nvSpPr>
            <p:spPr bwMode="auto">
              <a:xfrm>
                <a:off x="55468" y="26728"/>
                <a:ext cx="795" cy="795"/>
              </a:xfrm>
              <a:custGeom>
                <a:avLst/>
                <a:gdLst>
                  <a:gd name="T0" fmla="*/ 1311 w 2621"/>
                  <a:gd name="T1" fmla="*/ 1 h 2621"/>
                  <a:gd name="T2" fmla="*/ 1 w 2621"/>
                  <a:gd name="T3" fmla="*/ 1311 h 2621"/>
                  <a:gd name="T4" fmla="*/ 1311 w 2621"/>
                  <a:gd name="T5" fmla="*/ 2620 h 2621"/>
                  <a:gd name="T6" fmla="*/ 2620 w 2621"/>
                  <a:gd name="T7" fmla="*/ 1311 h 2621"/>
                  <a:gd name="T8" fmla="*/ 1311 w 2621"/>
                  <a:gd name="T9" fmla="*/ 1 h 2621"/>
                </a:gdLst>
                <a:ahLst/>
                <a:cxnLst>
                  <a:cxn ang="0">
                    <a:pos x="T0" y="T1"/>
                  </a:cxn>
                  <a:cxn ang="0">
                    <a:pos x="T2" y="T3"/>
                  </a:cxn>
                  <a:cxn ang="0">
                    <a:pos x="T4" y="T5"/>
                  </a:cxn>
                  <a:cxn ang="0">
                    <a:pos x="T6" y="T7"/>
                  </a:cxn>
                  <a:cxn ang="0">
                    <a:pos x="T8" y="T9"/>
                  </a:cxn>
                </a:cxnLst>
                <a:rect l="0" t="0" r="r" b="b"/>
                <a:pathLst>
                  <a:path w="2621" h="2621" extrusionOk="0">
                    <a:moveTo>
                      <a:pt x="1311" y="1"/>
                    </a:moveTo>
                    <a:cubicBezTo>
                      <a:pt x="584" y="1"/>
                      <a:pt x="1" y="584"/>
                      <a:pt x="1" y="1311"/>
                    </a:cubicBezTo>
                    <a:cubicBezTo>
                      <a:pt x="1" y="2037"/>
                      <a:pt x="584" y="2620"/>
                      <a:pt x="1311" y="2620"/>
                    </a:cubicBezTo>
                    <a:cubicBezTo>
                      <a:pt x="2037" y="2620"/>
                      <a:pt x="2620" y="2037"/>
                      <a:pt x="2620" y="1311"/>
                    </a:cubicBezTo>
                    <a:cubicBezTo>
                      <a:pt x="2620" y="584"/>
                      <a:pt x="2037" y="1"/>
                      <a:pt x="1311"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17" name="Google Shape;1102;p26"/>
              <p:cNvSpPr>
                <a:spLocks/>
              </p:cNvSpPr>
              <p:nvPr/>
            </p:nvSpPr>
            <p:spPr bwMode="auto">
              <a:xfrm>
                <a:off x="61788" y="8920"/>
                <a:ext cx="2929" cy="5049"/>
              </a:xfrm>
              <a:custGeom>
                <a:avLst/>
                <a:gdLst>
                  <a:gd name="T0" fmla="*/ 384 w 9657"/>
                  <a:gd name="T1" fmla="*/ 1 h 16648"/>
                  <a:gd name="T2" fmla="*/ 96 w 9657"/>
                  <a:gd name="T3" fmla="*/ 157 h 16648"/>
                  <a:gd name="T4" fmla="*/ 203 w 9657"/>
                  <a:gd name="T5" fmla="*/ 621 h 16648"/>
                  <a:gd name="T6" fmla="*/ 8978 w 9657"/>
                  <a:gd name="T7" fmla="*/ 16302 h 16648"/>
                  <a:gd name="T8" fmla="*/ 9311 w 9657"/>
                  <a:gd name="T9" fmla="*/ 16647 h 16648"/>
                  <a:gd name="T10" fmla="*/ 9657 w 9657"/>
                  <a:gd name="T11" fmla="*/ 16302 h 16648"/>
                  <a:gd name="T12" fmla="*/ 560 w 9657"/>
                  <a:gd name="T13" fmla="*/ 50 h 16648"/>
                  <a:gd name="T14" fmla="*/ 384 w 9657"/>
                  <a:gd name="T15" fmla="*/ 1 h 16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57" h="16648" extrusionOk="0">
                    <a:moveTo>
                      <a:pt x="384" y="1"/>
                    </a:moveTo>
                    <a:cubicBezTo>
                      <a:pt x="271" y="1"/>
                      <a:pt x="158" y="56"/>
                      <a:pt x="96" y="157"/>
                    </a:cubicBezTo>
                    <a:cubicBezTo>
                      <a:pt x="1" y="324"/>
                      <a:pt x="48" y="526"/>
                      <a:pt x="203" y="621"/>
                    </a:cubicBezTo>
                    <a:cubicBezTo>
                      <a:pt x="5704" y="4003"/>
                      <a:pt x="8978" y="9861"/>
                      <a:pt x="8978" y="16302"/>
                    </a:cubicBezTo>
                    <a:cubicBezTo>
                      <a:pt x="8978" y="16492"/>
                      <a:pt x="9133" y="16647"/>
                      <a:pt x="9311" y="16647"/>
                    </a:cubicBezTo>
                    <a:cubicBezTo>
                      <a:pt x="9502" y="16647"/>
                      <a:pt x="9657" y="16492"/>
                      <a:pt x="9657" y="16302"/>
                    </a:cubicBezTo>
                    <a:cubicBezTo>
                      <a:pt x="9657" y="9623"/>
                      <a:pt x="6252" y="3550"/>
                      <a:pt x="560" y="50"/>
                    </a:cubicBezTo>
                    <a:cubicBezTo>
                      <a:pt x="506" y="17"/>
                      <a:pt x="445" y="1"/>
                      <a:pt x="384"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18" name="Google Shape;1103;p26"/>
              <p:cNvSpPr>
                <a:spLocks/>
              </p:cNvSpPr>
              <p:nvPr/>
            </p:nvSpPr>
            <p:spPr bwMode="auto">
              <a:xfrm>
                <a:off x="53150" y="8920"/>
                <a:ext cx="2928" cy="9889"/>
              </a:xfrm>
              <a:custGeom>
                <a:avLst/>
                <a:gdLst>
                  <a:gd name="T0" fmla="*/ 9272 w 9656"/>
                  <a:gd name="T1" fmla="*/ 1 h 32602"/>
                  <a:gd name="T2" fmla="*/ 9096 w 9656"/>
                  <a:gd name="T3" fmla="*/ 50 h 32602"/>
                  <a:gd name="T4" fmla="*/ 0 w 9656"/>
                  <a:gd name="T5" fmla="*/ 16302 h 32602"/>
                  <a:gd name="T6" fmla="*/ 9096 w 9656"/>
                  <a:gd name="T7" fmla="*/ 32554 h 32602"/>
                  <a:gd name="T8" fmla="*/ 9275 w 9656"/>
                  <a:gd name="T9" fmla="*/ 32602 h 32602"/>
                  <a:gd name="T10" fmla="*/ 9561 w 9656"/>
                  <a:gd name="T11" fmla="*/ 32447 h 32602"/>
                  <a:gd name="T12" fmla="*/ 9454 w 9656"/>
                  <a:gd name="T13" fmla="*/ 31982 h 32602"/>
                  <a:gd name="T14" fmla="*/ 679 w 9656"/>
                  <a:gd name="T15" fmla="*/ 16302 h 32602"/>
                  <a:gd name="T16" fmla="*/ 9454 w 9656"/>
                  <a:gd name="T17" fmla="*/ 621 h 32602"/>
                  <a:gd name="T18" fmla="*/ 9561 w 9656"/>
                  <a:gd name="T19" fmla="*/ 157 h 32602"/>
                  <a:gd name="T20" fmla="*/ 9272 w 9656"/>
                  <a:gd name="T21" fmla="*/ 1 h 3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56" h="32602" extrusionOk="0">
                    <a:moveTo>
                      <a:pt x="9272" y="1"/>
                    </a:moveTo>
                    <a:cubicBezTo>
                      <a:pt x="9212" y="1"/>
                      <a:pt x="9150" y="17"/>
                      <a:pt x="9096" y="50"/>
                    </a:cubicBezTo>
                    <a:cubicBezTo>
                      <a:pt x="3393" y="3550"/>
                      <a:pt x="0" y="9623"/>
                      <a:pt x="0" y="16302"/>
                    </a:cubicBezTo>
                    <a:cubicBezTo>
                      <a:pt x="0" y="22981"/>
                      <a:pt x="3393" y="29053"/>
                      <a:pt x="9096" y="32554"/>
                    </a:cubicBezTo>
                    <a:cubicBezTo>
                      <a:pt x="9144" y="32590"/>
                      <a:pt x="9215" y="32602"/>
                      <a:pt x="9275" y="32602"/>
                    </a:cubicBezTo>
                    <a:cubicBezTo>
                      <a:pt x="9382" y="32602"/>
                      <a:pt x="9501" y="32554"/>
                      <a:pt x="9561" y="32447"/>
                    </a:cubicBezTo>
                    <a:cubicBezTo>
                      <a:pt x="9656" y="32292"/>
                      <a:pt x="9608" y="32078"/>
                      <a:pt x="9454" y="31982"/>
                    </a:cubicBezTo>
                    <a:cubicBezTo>
                      <a:pt x="3953" y="28601"/>
                      <a:pt x="679" y="22743"/>
                      <a:pt x="679" y="16302"/>
                    </a:cubicBezTo>
                    <a:cubicBezTo>
                      <a:pt x="679" y="9861"/>
                      <a:pt x="3953" y="4003"/>
                      <a:pt x="9454" y="621"/>
                    </a:cubicBezTo>
                    <a:cubicBezTo>
                      <a:pt x="9608" y="526"/>
                      <a:pt x="9656" y="324"/>
                      <a:pt x="9561" y="157"/>
                    </a:cubicBezTo>
                    <a:cubicBezTo>
                      <a:pt x="9499" y="56"/>
                      <a:pt x="9386" y="1"/>
                      <a:pt x="9272"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19" name="Google Shape;1104;p26"/>
              <p:cNvSpPr>
                <a:spLocks/>
              </p:cNvSpPr>
              <p:nvPr/>
            </p:nvSpPr>
            <p:spPr bwMode="auto">
              <a:xfrm>
                <a:off x="61788" y="13763"/>
                <a:ext cx="2929" cy="5046"/>
              </a:xfrm>
              <a:custGeom>
                <a:avLst/>
                <a:gdLst>
                  <a:gd name="T0" fmla="*/ 9311 w 9657"/>
                  <a:gd name="T1" fmla="*/ 1 h 16634"/>
                  <a:gd name="T2" fmla="*/ 8978 w 9657"/>
                  <a:gd name="T3" fmla="*/ 334 h 16634"/>
                  <a:gd name="T4" fmla="*/ 203 w 9657"/>
                  <a:gd name="T5" fmla="*/ 16014 h 16634"/>
                  <a:gd name="T6" fmla="*/ 96 w 9657"/>
                  <a:gd name="T7" fmla="*/ 16479 h 16634"/>
                  <a:gd name="T8" fmla="*/ 382 w 9657"/>
                  <a:gd name="T9" fmla="*/ 16634 h 16634"/>
                  <a:gd name="T10" fmla="*/ 560 w 9657"/>
                  <a:gd name="T11" fmla="*/ 16586 h 16634"/>
                  <a:gd name="T12" fmla="*/ 9657 w 9657"/>
                  <a:gd name="T13" fmla="*/ 334 h 16634"/>
                  <a:gd name="T14" fmla="*/ 9311 w 9657"/>
                  <a:gd name="T15" fmla="*/ 1 h 166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57" h="16634" extrusionOk="0">
                    <a:moveTo>
                      <a:pt x="9311" y="1"/>
                    </a:moveTo>
                    <a:cubicBezTo>
                      <a:pt x="9133" y="1"/>
                      <a:pt x="8978" y="143"/>
                      <a:pt x="8978" y="334"/>
                    </a:cubicBezTo>
                    <a:cubicBezTo>
                      <a:pt x="8978" y="6775"/>
                      <a:pt x="5704" y="12633"/>
                      <a:pt x="203" y="16014"/>
                    </a:cubicBezTo>
                    <a:cubicBezTo>
                      <a:pt x="48" y="16110"/>
                      <a:pt x="1" y="16324"/>
                      <a:pt x="96" y="16479"/>
                    </a:cubicBezTo>
                    <a:cubicBezTo>
                      <a:pt x="167" y="16586"/>
                      <a:pt x="275" y="16634"/>
                      <a:pt x="382" y="16634"/>
                    </a:cubicBezTo>
                    <a:cubicBezTo>
                      <a:pt x="441" y="16634"/>
                      <a:pt x="513" y="16622"/>
                      <a:pt x="560" y="16586"/>
                    </a:cubicBezTo>
                    <a:cubicBezTo>
                      <a:pt x="6252" y="13085"/>
                      <a:pt x="9657" y="7013"/>
                      <a:pt x="9657" y="334"/>
                    </a:cubicBezTo>
                    <a:cubicBezTo>
                      <a:pt x="9657" y="143"/>
                      <a:pt x="9502" y="1"/>
                      <a:pt x="9311"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0" name="Google Shape;1105;p26"/>
              <p:cNvSpPr>
                <a:spLocks/>
              </p:cNvSpPr>
              <p:nvPr/>
            </p:nvSpPr>
            <p:spPr bwMode="auto">
              <a:xfrm>
                <a:off x="54038" y="8971"/>
                <a:ext cx="9791" cy="9787"/>
              </a:xfrm>
              <a:custGeom>
                <a:avLst/>
                <a:gdLst>
                  <a:gd name="T0" fmla="*/ 16134 w 32279"/>
                  <a:gd name="T1" fmla="*/ 334 h 32267"/>
                  <a:gd name="T2" fmla="*/ 31934 w 32279"/>
                  <a:gd name="T3" fmla="*/ 16134 h 32267"/>
                  <a:gd name="T4" fmla="*/ 16134 w 32279"/>
                  <a:gd name="T5" fmla="*/ 31933 h 32267"/>
                  <a:gd name="T6" fmla="*/ 346 w 32279"/>
                  <a:gd name="T7" fmla="*/ 16134 h 32267"/>
                  <a:gd name="T8" fmla="*/ 16134 w 32279"/>
                  <a:gd name="T9" fmla="*/ 334 h 32267"/>
                  <a:gd name="T10" fmla="*/ 16134 w 32279"/>
                  <a:gd name="T11" fmla="*/ 1 h 32267"/>
                  <a:gd name="T12" fmla="*/ 1 w 32279"/>
                  <a:gd name="T13" fmla="*/ 16134 h 32267"/>
                  <a:gd name="T14" fmla="*/ 16134 w 32279"/>
                  <a:gd name="T15" fmla="*/ 32267 h 32267"/>
                  <a:gd name="T16" fmla="*/ 32279 w 32279"/>
                  <a:gd name="T17" fmla="*/ 16134 h 32267"/>
                  <a:gd name="T18" fmla="*/ 16134 w 32279"/>
                  <a:gd name="T19" fmla="*/ 1 h 32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79" h="32267" extrusionOk="0">
                    <a:moveTo>
                      <a:pt x="16134" y="334"/>
                    </a:moveTo>
                    <a:cubicBezTo>
                      <a:pt x="24849" y="334"/>
                      <a:pt x="31934" y="7430"/>
                      <a:pt x="31934" y="16134"/>
                    </a:cubicBezTo>
                    <a:cubicBezTo>
                      <a:pt x="31934"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40" y="32267"/>
                      <a:pt x="32279" y="25028"/>
                      <a:pt x="32279" y="16134"/>
                    </a:cubicBezTo>
                    <a:cubicBezTo>
                      <a:pt x="32279" y="7240"/>
                      <a:pt x="25040" y="1"/>
                      <a:pt x="16134"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1" name="Google Shape;1106;p26"/>
              <p:cNvSpPr>
                <a:spLocks/>
              </p:cNvSpPr>
              <p:nvPr/>
            </p:nvSpPr>
            <p:spPr bwMode="auto">
              <a:xfrm>
                <a:off x="58830" y="9736"/>
                <a:ext cx="4233" cy="4233"/>
              </a:xfrm>
              <a:custGeom>
                <a:avLst/>
                <a:gdLst>
                  <a:gd name="T0" fmla="*/ 334 w 13955"/>
                  <a:gd name="T1" fmla="*/ 0 h 13955"/>
                  <a:gd name="T2" fmla="*/ 1 w 13955"/>
                  <a:gd name="T3" fmla="*/ 333 h 13955"/>
                  <a:gd name="T4" fmla="*/ 334 w 13955"/>
                  <a:gd name="T5" fmla="*/ 679 h 13955"/>
                  <a:gd name="T6" fmla="*/ 13276 w 13955"/>
                  <a:gd name="T7" fmla="*/ 13609 h 13955"/>
                  <a:gd name="T8" fmla="*/ 13609 w 13955"/>
                  <a:gd name="T9" fmla="*/ 13954 h 13955"/>
                  <a:gd name="T10" fmla="*/ 13955 w 13955"/>
                  <a:gd name="T11" fmla="*/ 13609 h 13955"/>
                  <a:gd name="T12" fmla="*/ 334 w 13955"/>
                  <a:gd name="T13" fmla="*/ 0 h 13955"/>
                </a:gdLst>
                <a:ahLst/>
                <a:cxnLst>
                  <a:cxn ang="0">
                    <a:pos x="T0" y="T1"/>
                  </a:cxn>
                  <a:cxn ang="0">
                    <a:pos x="T2" y="T3"/>
                  </a:cxn>
                  <a:cxn ang="0">
                    <a:pos x="T4" y="T5"/>
                  </a:cxn>
                  <a:cxn ang="0">
                    <a:pos x="T6" y="T7"/>
                  </a:cxn>
                  <a:cxn ang="0">
                    <a:pos x="T8" y="T9"/>
                  </a:cxn>
                  <a:cxn ang="0">
                    <a:pos x="T10" y="T11"/>
                  </a:cxn>
                  <a:cxn ang="0">
                    <a:pos x="T12" y="T13"/>
                  </a:cxn>
                </a:cxnLst>
                <a:rect l="0" t="0" r="r" b="b"/>
                <a:pathLst>
                  <a:path w="13955" h="13955" extrusionOk="0">
                    <a:moveTo>
                      <a:pt x="334" y="0"/>
                    </a:moveTo>
                    <a:cubicBezTo>
                      <a:pt x="155" y="0"/>
                      <a:pt x="1" y="155"/>
                      <a:pt x="1" y="333"/>
                    </a:cubicBezTo>
                    <a:cubicBezTo>
                      <a:pt x="1" y="524"/>
                      <a:pt x="155" y="679"/>
                      <a:pt x="334" y="679"/>
                    </a:cubicBezTo>
                    <a:cubicBezTo>
                      <a:pt x="7466" y="679"/>
                      <a:pt x="13276" y="6477"/>
                      <a:pt x="13276" y="13609"/>
                    </a:cubicBezTo>
                    <a:cubicBezTo>
                      <a:pt x="13276" y="13799"/>
                      <a:pt x="13419" y="13954"/>
                      <a:pt x="13609" y="13954"/>
                    </a:cubicBezTo>
                    <a:cubicBezTo>
                      <a:pt x="13800" y="13954"/>
                      <a:pt x="13955" y="13799"/>
                      <a:pt x="13955" y="13609"/>
                    </a:cubicBezTo>
                    <a:cubicBezTo>
                      <a:pt x="13955" y="6108"/>
                      <a:pt x="7847" y="0"/>
                      <a:pt x="334" y="0"/>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2" name="Google Shape;1107;p26"/>
              <p:cNvSpPr>
                <a:spLocks/>
              </p:cNvSpPr>
              <p:nvPr/>
            </p:nvSpPr>
            <p:spPr bwMode="auto">
              <a:xfrm>
                <a:off x="54486" y="13401"/>
                <a:ext cx="3980" cy="4715"/>
              </a:xfrm>
              <a:custGeom>
                <a:avLst/>
                <a:gdLst>
                  <a:gd name="T0" fmla="*/ 1292 w 13122"/>
                  <a:gd name="T1" fmla="*/ 0 h 15544"/>
                  <a:gd name="T2" fmla="*/ 953 w 13122"/>
                  <a:gd name="T3" fmla="*/ 301 h 15544"/>
                  <a:gd name="T4" fmla="*/ 12716 w 13122"/>
                  <a:gd name="T5" fmla="*/ 15541 h 15544"/>
                  <a:gd name="T6" fmla="*/ 12758 w 13122"/>
                  <a:gd name="T7" fmla="*/ 15543 h 15544"/>
                  <a:gd name="T8" fmla="*/ 13097 w 13122"/>
                  <a:gd name="T9" fmla="*/ 15243 h 15544"/>
                  <a:gd name="T10" fmla="*/ 12800 w 13122"/>
                  <a:gd name="T11" fmla="*/ 14862 h 15544"/>
                  <a:gd name="T12" fmla="*/ 1632 w 13122"/>
                  <a:gd name="T13" fmla="*/ 384 h 15544"/>
                  <a:gd name="T14" fmla="*/ 1334 w 13122"/>
                  <a:gd name="T15" fmla="*/ 3 h 15544"/>
                  <a:gd name="T16" fmla="*/ 1292 w 13122"/>
                  <a:gd name="T17" fmla="*/ 0 h 15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2" h="15544" extrusionOk="0">
                    <a:moveTo>
                      <a:pt x="1292" y="0"/>
                    </a:moveTo>
                    <a:cubicBezTo>
                      <a:pt x="1128" y="0"/>
                      <a:pt x="975" y="125"/>
                      <a:pt x="953" y="301"/>
                    </a:cubicBezTo>
                    <a:cubicBezTo>
                      <a:pt x="0" y="7742"/>
                      <a:pt x="5275" y="14576"/>
                      <a:pt x="12716" y="15541"/>
                    </a:cubicBezTo>
                    <a:cubicBezTo>
                      <a:pt x="12730" y="15542"/>
                      <a:pt x="12744" y="15543"/>
                      <a:pt x="12758" y="15543"/>
                    </a:cubicBezTo>
                    <a:cubicBezTo>
                      <a:pt x="12920" y="15543"/>
                      <a:pt x="13064" y="15418"/>
                      <a:pt x="13097" y="15243"/>
                    </a:cubicBezTo>
                    <a:cubicBezTo>
                      <a:pt x="13121" y="15064"/>
                      <a:pt x="12990" y="14886"/>
                      <a:pt x="12800" y="14862"/>
                    </a:cubicBezTo>
                    <a:cubicBezTo>
                      <a:pt x="5727" y="13957"/>
                      <a:pt x="715" y="7456"/>
                      <a:pt x="1632" y="384"/>
                    </a:cubicBezTo>
                    <a:cubicBezTo>
                      <a:pt x="1655" y="205"/>
                      <a:pt x="1524" y="27"/>
                      <a:pt x="1334" y="3"/>
                    </a:cubicBezTo>
                    <a:cubicBezTo>
                      <a:pt x="1320" y="1"/>
                      <a:pt x="1306" y="0"/>
                      <a:pt x="1292" y="0"/>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3" name="Google Shape;1108;p26"/>
              <p:cNvSpPr>
                <a:spLocks/>
              </p:cNvSpPr>
              <p:nvPr/>
            </p:nvSpPr>
            <p:spPr bwMode="auto">
              <a:xfrm>
                <a:off x="55598" y="10534"/>
                <a:ext cx="6667" cy="6671"/>
              </a:xfrm>
              <a:custGeom>
                <a:avLst/>
                <a:gdLst>
                  <a:gd name="T0" fmla="*/ 10990 w 21980"/>
                  <a:gd name="T1" fmla="*/ 0 h 21992"/>
                  <a:gd name="T2" fmla="*/ 0 w 21980"/>
                  <a:gd name="T3" fmla="*/ 11002 h 21992"/>
                  <a:gd name="T4" fmla="*/ 10990 w 21980"/>
                  <a:gd name="T5" fmla="*/ 21991 h 21992"/>
                  <a:gd name="T6" fmla="*/ 21979 w 21980"/>
                  <a:gd name="T7" fmla="*/ 11002 h 21992"/>
                  <a:gd name="T8" fmla="*/ 10990 w 21980"/>
                  <a:gd name="T9" fmla="*/ 0 h 21992"/>
                  <a:gd name="T10" fmla="*/ 0 w 21980"/>
                  <a:gd name="T11" fmla="*/ 0 h 21992"/>
                  <a:gd name="T12" fmla="*/ 21980 w 21980"/>
                  <a:gd name="T13" fmla="*/ 21992 h 21992"/>
                </a:gdLst>
                <a:ahLst/>
                <a:cxnLst>
                  <a:cxn ang="0">
                    <a:pos x="T0" y="T1"/>
                  </a:cxn>
                  <a:cxn ang="0">
                    <a:pos x="T2" y="T3"/>
                  </a:cxn>
                  <a:cxn ang="0">
                    <a:pos x="T4" y="T5"/>
                  </a:cxn>
                  <a:cxn ang="0">
                    <a:pos x="T6" y="T7"/>
                  </a:cxn>
                  <a:cxn ang="0">
                    <a:pos x="T8" y="T9"/>
                  </a:cxn>
                </a:cxnLst>
                <a:rect l="T10" t="T11" r="T12" b="T13"/>
                <a:pathLst>
                  <a:path w="21980" h="21992" extrusionOk="0">
                    <a:moveTo>
                      <a:pt x="10990" y="0"/>
                    </a:moveTo>
                    <a:cubicBezTo>
                      <a:pt x="4930" y="0"/>
                      <a:pt x="0" y="4930"/>
                      <a:pt x="0" y="11002"/>
                    </a:cubicBezTo>
                    <a:cubicBezTo>
                      <a:pt x="0" y="17062"/>
                      <a:pt x="4930" y="21991"/>
                      <a:pt x="10990" y="21991"/>
                    </a:cubicBezTo>
                    <a:cubicBezTo>
                      <a:pt x="17062" y="21991"/>
                      <a:pt x="21979" y="17062"/>
                      <a:pt x="21979" y="11002"/>
                    </a:cubicBezTo>
                    <a:cubicBezTo>
                      <a:pt x="21979" y="4930"/>
                      <a:pt x="17062" y="0"/>
                      <a:pt x="10990" y="0"/>
                    </a:cubicBez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en-US" sz="2000">
                    <a:solidFill>
                      <a:srgbClr val="FFFFFF"/>
                    </a:solidFill>
                    <a:effectLst/>
                    <a:latin typeface="Fira Sans Extra Condensed"/>
                    <a:ea typeface="Fira Sans Extra Condensed"/>
                    <a:cs typeface="Fira Sans Extra Condensed"/>
                  </a:rPr>
                  <a:t>1</a:t>
                </a:r>
                <a:endParaRPr lang="en-US"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Google Shape;1109;p26"/>
              <p:cNvSpPr>
                <a:spLocks/>
              </p:cNvSpPr>
              <p:nvPr/>
            </p:nvSpPr>
            <p:spPr bwMode="auto">
              <a:xfrm>
                <a:off x="58220" y="5243"/>
                <a:ext cx="1589" cy="1590"/>
              </a:xfrm>
              <a:custGeom>
                <a:avLst/>
                <a:gdLst>
                  <a:gd name="T0" fmla="*/ 2620 w 5240"/>
                  <a:gd name="T1" fmla="*/ 501 h 5240"/>
                  <a:gd name="T2" fmla="*/ 4739 w 5240"/>
                  <a:gd name="T3" fmla="*/ 2620 h 5240"/>
                  <a:gd name="T4" fmla="*/ 2620 w 5240"/>
                  <a:gd name="T5" fmla="*/ 4751 h 5240"/>
                  <a:gd name="T6" fmla="*/ 489 w 5240"/>
                  <a:gd name="T7" fmla="*/ 2620 h 5240"/>
                  <a:gd name="T8" fmla="*/ 2620 w 5240"/>
                  <a:gd name="T9" fmla="*/ 501 h 5240"/>
                  <a:gd name="T10" fmla="*/ 2620 w 5240"/>
                  <a:gd name="T11" fmla="*/ 1 h 5240"/>
                  <a:gd name="T12" fmla="*/ 0 w 5240"/>
                  <a:gd name="T13" fmla="*/ 2620 h 5240"/>
                  <a:gd name="T14" fmla="*/ 2620 w 5240"/>
                  <a:gd name="T15" fmla="*/ 5239 h 5240"/>
                  <a:gd name="T16" fmla="*/ 5239 w 5240"/>
                  <a:gd name="T17" fmla="*/ 2620 h 5240"/>
                  <a:gd name="T18" fmla="*/ 2620 w 5240"/>
                  <a:gd name="T19" fmla="*/ 1 h 5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0" h="5240" extrusionOk="0">
                    <a:moveTo>
                      <a:pt x="2620" y="501"/>
                    </a:moveTo>
                    <a:cubicBezTo>
                      <a:pt x="3787" y="501"/>
                      <a:pt x="4739" y="1453"/>
                      <a:pt x="4739" y="2620"/>
                    </a:cubicBezTo>
                    <a:cubicBezTo>
                      <a:pt x="4739" y="3799"/>
                      <a:pt x="3787" y="4751"/>
                      <a:pt x="2620" y="4751"/>
                    </a:cubicBezTo>
                    <a:cubicBezTo>
                      <a:pt x="1441" y="4751"/>
                      <a:pt x="489" y="3799"/>
                      <a:pt x="489" y="2620"/>
                    </a:cubicBezTo>
                    <a:cubicBezTo>
                      <a:pt x="489" y="1453"/>
                      <a:pt x="1441" y="501"/>
                      <a:pt x="2620" y="501"/>
                    </a:cubicBezTo>
                    <a:close/>
                    <a:moveTo>
                      <a:pt x="2620" y="1"/>
                    </a:moveTo>
                    <a:cubicBezTo>
                      <a:pt x="1167" y="1"/>
                      <a:pt x="0" y="1179"/>
                      <a:pt x="0" y="2620"/>
                    </a:cubicBezTo>
                    <a:cubicBezTo>
                      <a:pt x="0" y="4061"/>
                      <a:pt x="1167" y="5239"/>
                      <a:pt x="2620" y="5239"/>
                    </a:cubicBezTo>
                    <a:cubicBezTo>
                      <a:pt x="4060" y="5239"/>
                      <a:pt x="5239" y="4061"/>
                      <a:pt x="5239" y="2620"/>
                    </a:cubicBezTo>
                    <a:cubicBezTo>
                      <a:pt x="5239" y="1179"/>
                      <a:pt x="4060" y="1"/>
                      <a:pt x="2620"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5" name="Google Shape;1110;p26"/>
              <p:cNvSpPr>
                <a:spLocks/>
              </p:cNvSpPr>
              <p:nvPr/>
            </p:nvSpPr>
            <p:spPr bwMode="auto">
              <a:xfrm>
                <a:off x="58617" y="5641"/>
                <a:ext cx="795" cy="795"/>
              </a:xfrm>
              <a:custGeom>
                <a:avLst/>
                <a:gdLst>
                  <a:gd name="T0" fmla="*/ 1310 w 2620"/>
                  <a:gd name="T1" fmla="*/ 0 h 2620"/>
                  <a:gd name="T2" fmla="*/ 0 w 2620"/>
                  <a:gd name="T3" fmla="*/ 1310 h 2620"/>
                  <a:gd name="T4" fmla="*/ 1310 w 2620"/>
                  <a:gd name="T5" fmla="*/ 2620 h 2620"/>
                  <a:gd name="T6" fmla="*/ 2619 w 2620"/>
                  <a:gd name="T7" fmla="*/ 1310 h 2620"/>
                  <a:gd name="T8" fmla="*/ 1310 w 2620"/>
                  <a:gd name="T9" fmla="*/ 0 h 2620"/>
                </a:gdLst>
                <a:ahLst/>
                <a:cxnLst>
                  <a:cxn ang="0">
                    <a:pos x="T0" y="T1"/>
                  </a:cxn>
                  <a:cxn ang="0">
                    <a:pos x="T2" y="T3"/>
                  </a:cxn>
                  <a:cxn ang="0">
                    <a:pos x="T4" y="T5"/>
                  </a:cxn>
                  <a:cxn ang="0">
                    <a:pos x="T6" y="T7"/>
                  </a:cxn>
                  <a:cxn ang="0">
                    <a:pos x="T8" y="T9"/>
                  </a:cxn>
                </a:cxnLst>
                <a:rect l="0" t="0" r="r" b="b"/>
                <a:pathLst>
                  <a:path w="2620" h="2620" extrusionOk="0">
                    <a:moveTo>
                      <a:pt x="1310" y="0"/>
                    </a:moveTo>
                    <a:cubicBezTo>
                      <a:pt x="584" y="0"/>
                      <a:pt x="0" y="584"/>
                      <a:pt x="0" y="1310"/>
                    </a:cubicBezTo>
                    <a:cubicBezTo>
                      <a:pt x="0" y="2036"/>
                      <a:pt x="584" y="2620"/>
                      <a:pt x="1310" y="2620"/>
                    </a:cubicBezTo>
                    <a:cubicBezTo>
                      <a:pt x="2024" y="2620"/>
                      <a:pt x="2619" y="2036"/>
                      <a:pt x="2619" y="1310"/>
                    </a:cubicBezTo>
                    <a:cubicBezTo>
                      <a:pt x="2619" y="584"/>
                      <a:pt x="2024" y="0"/>
                      <a:pt x="1310" y="0"/>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6" name="Google Shape;1111;p26"/>
              <p:cNvSpPr>
                <a:spLocks/>
              </p:cNvSpPr>
              <p:nvPr/>
            </p:nvSpPr>
            <p:spPr bwMode="auto">
              <a:xfrm>
                <a:off x="53843" y="866"/>
                <a:ext cx="9986" cy="5248"/>
              </a:xfrm>
              <a:custGeom>
                <a:avLst/>
                <a:gdLst>
                  <a:gd name="T0" fmla="*/ 1811 w 28457"/>
                  <a:gd name="T1" fmla="*/ 0 h 17301"/>
                  <a:gd name="T2" fmla="*/ 1 w 28457"/>
                  <a:gd name="T3" fmla="*/ 1822 h 17301"/>
                  <a:gd name="T4" fmla="*/ 1 w 28457"/>
                  <a:gd name="T5" fmla="*/ 15490 h 17301"/>
                  <a:gd name="T6" fmla="*/ 1811 w 28457"/>
                  <a:gd name="T7" fmla="*/ 17300 h 17301"/>
                  <a:gd name="T8" fmla="*/ 10097 w 28457"/>
                  <a:gd name="T9" fmla="*/ 17300 h 17301"/>
                  <a:gd name="T10" fmla="*/ 10336 w 28457"/>
                  <a:gd name="T11" fmla="*/ 17050 h 17301"/>
                  <a:gd name="T12" fmla="*/ 10097 w 28457"/>
                  <a:gd name="T13" fmla="*/ 16812 h 17301"/>
                  <a:gd name="T14" fmla="*/ 1811 w 28457"/>
                  <a:gd name="T15" fmla="*/ 16812 h 17301"/>
                  <a:gd name="T16" fmla="*/ 489 w 28457"/>
                  <a:gd name="T17" fmla="*/ 15490 h 17301"/>
                  <a:gd name="T18" fmla="*/ 489 w 28457"/>
                  <a:gd name="T19" fmla="*/ 1822 h 17301"/>
                  <a:gd name="T20" fmla="*/ 1811 w 28457"/>
                  <a:gd name="T21" fmla="*/ 500 h 17301"/>
                  <a:gd name="T22" fmla="*/ 26647 w 28457"/>
                  <a:gd name="T23" fmla="*/ 500 h 17301"/>
                  <a:gd name="T24" fmla="*/ 27969 w 28457"/>
                  <a:gd name="T25" fmla="*/ 1822 h 17301"/>
                  <a:gd name="T26" fmla="*/ 27969 w 28457"/>
                  <a:gd name="T27" fmla="*/ 15490 h 17301"/>
                  <a:gd name="T28" fmla="*/ 26647 w 28457"/>
                  <a:gd name="T29" fmla="*/ 16812 h 17301"/>
                  <a:gd name="T30" fmla="*/ 20968 w 28457"/>
                  <a:gd name="T31" fmla="*/ 16812 h 17301"/>
                  <a:gd name="T32" fmla="*/ 20730 w 28457"/>
                  <a:gd name="T33" fmla="*/ 17050 h 17301"/>
                  <a:gd name="T34" fmla="*/ 20968 w 28457"/>
                  <a:gd name="T35" fmla="*/ 17300 h 17301"/>
                  <a:gd name="T36" fmla="*/ 26647 w 28457"/>
                  <a:gd name="T37" fmla="*/ 17300 h 17301"/>
                  <a:gd name="T38" fmla="*/ 28457 w 28457"/>
                  <a:gd name="T39" fmla="*/ 15490 h 17301"/>
                  <a:gd name="T40" fmla="*/ 28457 w 28457"/>
                  <a:gd name="T41" fmla="*/ 1822 h 17301"/>
                  <a:gd name="T42" fmla="*/ 26647 w 28457"/>
                  <a:gd name="T43" fmla="*/ 0 h 17301"/>
                  <a:gd name="T44" fmla="*/ 1811 w 28457"/>
                  <a:gd name="T45" fmla="*/ 0 h 17301"/>
                  <a:gd name="T46" fmla="*/ 0 w 28457"/>
                  <a:gd name="T47" fmla="*/ 0 h 17301"/>
                  <a:gd name="T48" fmla="*/ 28457 w 28457"/>
                  <a:gd name="T49" fmla="*/ 17301 h 17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T46" t="T47" r="T48" b="T49"/>
                <a:pathLst>
                  <a:path w="28457" h="17301" extrusionOk="0">
                    <a:moveTo>
                      <a:pt x="1811" y="0"/>
                    </a:moveTo>
                    <a:cubicBezTo>
                      <a:pt x="811" y="0"/>
                      <a:pt x="1" y="822"/>
                      <a:pt x="1" y="1822"/>
                    </a:cubicBezTo>
                    <a:lnTo>
                      <a:pt x="1" y="15490"/>
                    </a:lnTo>
                    <a:cubicBezTo>
                      <a:pt x="1" y="16491"/>
                      <a:pt x="811" y="17300"/>
                      <a:pt x="1811" y="17300"/>
                    </a:cubicBezTo>
                    <a:lnTo>
                      <a:pt x="10097" y="17300"/>
                    </a:lnTo>
                    <a:cubicBezTo>
                      <a:pt x="10228" y="17300"/>
                      <a:pt x="10336" y="17193"/>
                      <a:pt x="10336" y="17050"/>
                    </a:cubicBezTo>
                    <a:cubicBezTo>
                      <a:pt x="10336"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73" y="500"/>
                      <a:pt x="27969" y="1084"/>
                      <a:pt x="27969" y="1822"/>
                    </a:cubicBezTo>
                    <a:lnTo>
                      <a:pt x="27969" y="15490"/>
                    </a:lnTo>
                    <a:cubicBezTo>
                      <a:pt x="27969" y="16217"/>
                      <a:pt x="27373"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lnTo>
                      <a:pt x="1811" y="0"/>
                    </a:ln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r">
                  <a:lnSpc>
                    <a:spcPct val="115000"/>
                  </a:lnSpc>
                  <a:spcAft>
                    <a:spcPts val="0"/>
                  </a:spcAft>
                </a:pPr>
                <a:r>
                  <a:rPr lang="ar-SY" sz="2800" b="1" dirty="0">
                    <a:solidFill>
                      <a:srgbClr val="C00000"/>
                    </a:solidFill>
                    <a:effectLst/>
                    <a:latin typeface="Times New Roman" panose="02020603050405020304" pitchFamily="18" charset="0"/>
                    <a:ea typeface="Fira Sans Extra Condensed"/>
                    <a:cs typeface="Adobe Arabic" panose="02040503050201020203" pitchFamily="18" charset="-78"/>
                  </a:rPr>
                  <a:t>غير الحساسة</a:t>
                </a:r>
                <a:endParaRPr lang="en-US" sz="20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1112;p26"/>
              <p:cNvSpPr>
                <a:spLocks/>
              </p:cNvSpPr>
              <p:nvPr/>
            </p:nvSpPr>
            <p:spPr bwMode="auto">
              <a:xfrm>
                <a:off x="62138" y="5966"/>
                <a:ext cx="152" cy="3287"/>
              </a:xfrm>
              <a:custGeom>
                <a:avLst/>
                <a:gdLst>
                  <a:gd name="T0" fmla="*/ 251 w 501"/>
                  <a:gd name="T1" fmla="*/ 1 h 10836"/>
                  <a:gd name="T2" fmla="*/ 1 w 501"/>
                  <a:gd name="T3" fmla="*/ 239 h 10836"/>
                  <a:gd name="T4" fmla="*/ 1 w 501"/>
                  <a:gd name="T5" fmla="*/ 10586 h 10836"/>
                  <a:gd name="T6" fmla="*/ 251 w 501"/>
                  <a:gd name="T7" fmla="*/ 10836 h 10836"/>
                  <a:gd name="T8" fmla="*/ 501 w 501"/>
                  <a:gd name="T9" fmla="*/ 10586 h 10836"/>
                  <a:gd name="T10" fmla="*/ 501 w 501"/>
                  <a:gd name="T11" fmla="*/ 239 h 10836"/>
                  <a:gd name="T12" fmla="*/ 251 w 501"/>
                  <a:gd name="T13" fmla="*/ 1 h 10836"/>
                </a:gdLst>
                <a:ahLst/>
                <a:cxnLst>
                  <a:cxn ang="0">
                    <a:pos x="T0" y="T1"/>
                  </a:cxn>
                  <a:cxn ang="0">
                    <a:pos x="T2" y="T3"/>
                  </a:cxn>
                  <a:cxn ang="0">
                    <a:pos x="T4" y="T5"/>
                  </a:cxn>
                  <a:cxn ang="0">
                    <a:pos x="T6" y="T7"/>
                  </a:cxn>
                  <a:cxn ang="0">
                    <a:pos x="T8" y="T9"/>
                  </a:cxn>
                  <a:cxn ang="0">
                    <a:pos x="T10" y="T11"/>
                  </a:cxn>
                  <a:cxn ang="0">
                    <a:pos x="T12" y="T13"/>
                  </a:cxn>
                </a:cxnLst>
                <a:rect l="0" t="0" r="r" b="b"/>
                <a:pathLst>
                  <a:path w="501" h="10836" extrusionOk="0">
                    <a:moveTo>
                      <a:pt x="251" y="1"/>
                    </a:moveTo>
                    <a:cubicBezTo>
                      <a:pt x="120" y="1"/>
                      <a:pt x="1" y="108"/>
                      <a:pt x="1" y="239"/>
                    </a:cubicBezTo>
                    <a:lnTo>
                      <a:pt x="1" y="10586"/>
                    </a:lnTo>
                    <a:cubicBezTo>
                      <a:pt x="1" y="10728"/>
                      <a:pt x="120" y="10836"/>
                      <a:pt x="251" y="10836"/>
                    </a:cubicBezTo>
                    <a:cubicBezTo>
                      <a:pt x="382" y="10836"/>
                      <a:pt x="501" y="10728"/>
                      <a:pt x="501" y="10586"/>
                    </a:cubicBezTo>
                    <a:lnTo>
                      <a:pt x="501" y="239"/>
                    </a:lnTo>
                    <a:cubicBezTo>
                      <a:pt x="501" y="108"/>
                      <a:pt x="382" y="1"/>
                      <a:pt x="251"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800"/>
              </a:p>
            </p:txBody>
          </p:sp>
          <p:sp>
            <p:nvSpPr>
              <p:cNvPr id="28" name="Google Shape;1113;p26"/>
              <p:cNvSpPr txBox="1">
                <a:spLocks noChangeArrowheads="1"/>
              </p:cNvSpPr>
              <p:nvPr/>
            </p:nvSpPr>
            <p:spPr bwMode="auto">
              <a:xfrm>
                <a:off x="56743" y="19524"/>
                <a:ext cx="10313" cy="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t" anchorCtr="0" upright="1">
                <a:noAutofit/>
              </a:bodyPr>
              <a:lstStyle/>
              <a:p>
                <a:pPr algn="ctr">
                  <a:lnSpc>
                    <a:spcPct val="115000"/>
                  </a:lnSpc>
                  <a:spcAft>
                    <a:spcPts val="0"/>
                  </a:spcAft>
                </a:pPr>
                <a:r>
                  <a:rPr lang="ar-SY" sz="2400">
                    <a:solidFill>
                      <a:srgbClr val="434343"/>
                    </a:solidFill>
                    <a:effectLst/>
                    <a:latin typeface="Times New Roman" panose="02020603050405020304" pitchFamily="18" charset="0"/>
                    <a:ea typeface="Roboto"/>
                    <a:cs typeface="Adobe Arabic" panose="02040503050201020203" pitchFamily="18" charset="-78"/>
                  </a:rPr>
                  <a:t>التي تتعلق بجودة البرامج</a:t>
                </a:r>
                <a:endParaRPr lang="en-US"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35423549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الإدارة</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Rectangle: Diagonal Corners Rounded 54"/>
          <p:cNvSpPr>
            <a:spLocks/>
          </p:cNvSpPr>
          <p:nvPr/>
        </p:nvSpPr>
        <p:spPr bwMode="auto">
          <a:xfrm>
            <a:off x="1619425" y="2186610"/>
            <a:ext cx="8953150" cy="2484780"/>
          </a:xfrm>
          <a:custGeom>
            <a:avLst/>
            <a:gdLst>
              <a:gd name="T0" fmla="*/ 0 w 5731510"/>
              <a:gd name="T1" fmla="*/ 0 h 1352619"/>
              <a:gd name="T2" fmla="*/ 5152684 w 5731510"/>
              <a:gd name="T3" fmla="*/ 0 h 1352619"/>
              <a:gd name="T4" fmla="*/ 5731510 w 5731510"/>
              <a:gd name="T5" fmla="*/ 578826 h 1352619"/>
              <a:gd name="T6" fmla="*/ 5731510 w 5731510"/>
              <a:gd name="T7" fmla="*/ 1352619 h 1352619"/>
              <a:gd name="T8" fmla="*/ 5731510 w 5731510"/>
              <a:gd name="T9" fmla="*/ 1352619 h 1352619"/>
              <a:gd name="T10" fmla="*/ 578826 w 5731510"/>
              <a:gd name="T11" fmla="*/ 1352619 h 1352619"/>
              <a:gd name="T12" fmla="*/ 0 w 5731510"/>
              <a:gd name="T13" fmla="*/ 773793 h 1352619"/>
              <a:gd name="T14" fmla="*/ 0 w 5731510"/>
              <a:gd name="T15" fmla="*/ 0 h 1352619"/>
              <a:gd name="T16" fmla="*/ 0 w 5731510"/>
              <a:gd name="T17" fmla="*/ 0 h 1352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1510"/>
              <a:gd name="T28" fmla="*/ 0 h 1352619"/>
              <a:gd name="T29" fmla="*/ 5731510 w 5731510"/>
              <a:gd name="T30" fmla="*/ 1352619 h 1352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1510" h="1352619">
                <a:moveTo>
                  <a:pt x="0" y="0"/>
                </a:moveTo>
                <a:lnTo>
                  <a:pt x="5152684" y="0"/>
                </a:lnTo>
                <a:cubicBezTo>
                  <a:pt x="5472361" y="0"/>
                  <a:pt x="5731510" y="259149"/>
                  <a:pt x="5731510" y="578826"/>
                </a:cubicBezTo>
                <a:lnTo>
                  <a:pt x="5731510" y="1352619"/>
                </a:lnTo>
                <a:lnTo>
                  <a:pt x="578826" y="1352619"/>
                </a:lnTo>
                <a:cubicBezTo>
                  <a:pt x="259149" y="1352619"/>
                  <a:pt x="0" y="1093470"/>
                  <a:pt x="0" y="773793"/>
                </a:cubicBezTo>
                <a:lnTo>
                  <a:pt x="0" y="0"/>
                </a:lnTo>
                <a:close/>
              </a:path>
            </a:pathLst>
          </a:custGeom>
          <a:solidFill>
            <a:schemeClr val="accent5">
              <a:lumMod val="20000"/>
              <a:lumOff val="80000"/>
            </a:schemeClr>
          </a:solidFill>
          <a:ln w="12700">
            <a:solidFill>
              <a:srgbClr val="002060"/>
            </a:solidFill>
            <a:miter lim="800000"/>
            <a:headEnd/>
            <a:tailEnd/>
          </a:ln>
        </p:spPr>
        <p:txBody>
          <a:bodyPr rot="0" vert="horz" wrap="square" lIns="36000" tIns="0" rIns="36000" bIns="0" anchor="ctr" anchorCtr="0" upright="1">
            <a:noAutofit/>
          </a:bodyPr>
          <a:lstStyle/>
          <a:p>
            <a:pPr algn="ctr" rtl="1">
              <a:lnSpc>
                <a:spcPct val="115000"/>
              </a:lnSpc>
            </a:pPr>
            <a:endParaRPr lang="ar-SA"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15000"/>
              </a:lnSpc>
            </a:pPr>
            <a:r>
              <a:rPr lang="ar-SA"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الإدارة: هي التنبؤ والتخطيط والتنظيم وإصدار الأوامر – والتنسيق والرقابة وعرفت كذلك بأنها تنفيذ الأعمال بواسطة الآخرين، في حين يرى بعضهم أن الإدارة هي توجيه المنظمة من خلال التخطيط والتنظيم والتنسيق والرقابة على الأفراد العاملين والموارد المتاحة وتوظيفها باتجاه تحقيق الأهداف المحددة مسبقاً.</a:t>
            </a:r>
            <a:endParaRPr lang="en-US"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15000"/>
              </a:lnSpc>
              <a:spcAft>
                <a:spcPts val="0"/>
              </a:spcAft>
            </a:pPr>
            <a:r>
              <a:rPr lang="ar-SA" sz="17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spcAft>
                <a:spcPts val="0"/>
              </a:spcAft>
            </a:pPr>
            <a:r>
              <a:rPr lang="en-US" sz="15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 </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735463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066437" y="2607085"/>
            <a:ext cx="6096000" cy="1578894"/>
          </a:xfrm>
          <a:prstGeom prst="rect">
            <a:avLst/>
          </a:prstGeom>
        </p:spPr>
        <p:txBody>
          <a:bodyPr>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صمم جدول يضم أهم المشكلات الحساسة وغير الحساسة التي يمكن أن تتولاها آلية تقديم الشكاوى والملاحظات؟</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9055" y="1085298"/>
            <a:ext cx="4165600" cy="4687404"/>
          </a:xfrm>
          <a:prstGeom prst="rect">
            <a:avLst/>
          </a:prstGeom>
        </p:spPr>
      </p:pic>
    </p:spTree>
    <p:extLst>
      <p:ext uri="{BB962C8B-B14F-4D97-AF65-F5344CB8AC3E}">
        <p14:creationId xmlns:p14="http://schemas.microsoft.com/office/powerpoint/2010/main" val="26856404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إدارة الشكاوى</a:t>
            </a: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7" name="Picture 1029"/>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073900" y="1209357"/>
            <a:ext cx="3383642" cy="654685"/>
          </a:xfrm>
          <a:prstGeom prst="rect">
            <a:avLst/>
          </a:prstGeom>
        </p:spPr>
      </p:pic>
      <p:sp>
        <p:nvSpPr>
          <p:cNvPr id="10" name="Rectangle 1030"/>
          <p:cNvSpPr/>
          <p:nvPr/>
        </p:nvSpPr>
        <p:spPr>
          <a:xfrm>
            <a:off x="7178210" y="1174114"/>
            <a:ext cx="2946127" cy="463550"/>
          </a:xfrm>
          <a:prstGeom prst="rect">
            <a:avLst/>
          </a:prstGeom>
        </p:spPr>
        <p:txBody>
          <a:bodyPr wrap="square">
            <a:noAutofit/>
          </a:bodyPr>
          <a:lstStyle/>
          <a:p>
            <a:pPr algn="just" rtl="1">
              <a:lnSpc>
                <a:spcPct val="115000"/>
              </a:lnSpc>
              <a:spcAft>
                <a:spcPts val="0"/>
              </a:spcAft>
            </a:pPr>
            <a:r>
              <a:rPr lang="ar-SA" sz="3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الموارد البشرية المعنية: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lvl="0" rtl="1"/>
            <a:r>
              <a:rPr lang="en-US" sz="4000"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 name="مستطيل 3"/>
          <p:cNvSpPr/>
          <p:nvPr/>
        </p:nvSpPr>
        <p:spPr>
          <a:xfrm>
            <a:off x="4423677" y="2187664"/>
            <a:ext cx="6096000" cy="3780522"/>
          </a:xfrm>
          <a:prstGeom prst="rect">
            <a:avLst/>
          </a:prstGeom>
        </p:spPr>
        <p:txBody>
          <a:bodyPr>
            <a:spAutoFit/>
          </a:bodyPr>
          <a:lstStyle/>
          <a:p>
            <a:pPr marL="342900" lvl="0" indent="-342900" algn="just" rtl="1">
              <a:lnSpc>
                <a:spcPct val="107000"/>
              </a:lnSpc>
              <a:spcAft>
                <a:spcPts val="0"/>
              </a:spcAft>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مسؤول عن آلية تقديم الشكاوى والملاحظات-يعيّن على مستوى المقرً الرئيسي</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بديل للمسؤول عن آلية تقديم الشكاوى والملاحظات-يعيّن على مستوى المقرً الرئيسي</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ضابط برنامج التحويل النقدي-على المستوى الميداني</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مدير الموظفين-يعين بحسب القطاع المعني</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لجنة تعنى بآلية تقديم الشكاوى والملاحظات-تشمل الموظفين الأربعة المذكورين أعلاه.</a:t>
            </a:r>
            <a:endParaRPr lang="en-US"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صورة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0610" y="2503125"/>
            <a:ext cx="3149600" cy="3149600"/>
          </a:xfrm>
          <a:prstGeom prst="rect">
            <a:avLst/>
          </a:prstGeom>
        </p:spPr>
      </p:pic>
    </p:spTree>
    <p:extLst>
      <p:ext uri="{BB962C8B-B14F-4D97-AF65-F5344CB8AC3E}">
        <p14:creationId xmlns:p14="http://schemas.microsoft.com/office/powerpoint/2010/main" val="20872244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6" presetClass="entr" presetSubtype="2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أدوار ومسؤوليات المسؤول عن آلية تقديم الشكاوى والملاحظات</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4361542" y="976698"/>
            <a:ext cx="6096000" cy="5163593"/>
          </a:xfrm>
          <a:prstGeom prst="rect">
            <a:avLst/>
          </a:prstGeom>
        </p:spPr>
        <p:txBody>
          <a:bodyPr>
            <a:spAutoFit/>
          </a:bodyPr>
          <a:lstStyle/>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الرد على الشكاوى والأسئلة التي بقدرته الاجابة عليها تلقائياً</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اللجوء إلى المدير المعني تلقائياً في حال كانت الشكوى حساسة.</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إحالة الشكاوى التي ليس مخول للتعامل معها إلى ضابط برنامج التحويل النقدي. يمكن الاطلاع بهذه الخطوة عبر الهاتف، على أن يرافق المكالمة إرسال بريد الكتروني إلى الضابط ونسخة إلى مدير الموظفين المعني.</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التواصل مع اللجنة لمناقشة المسائل الطارئة الناشئة في الفترات التي تفصل الاجتماعات.</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إدارة قاعدة بيانات الشكاوى والملاحظات.</a:t>
            </a:r>
            <a:endParaRPr lang="en-US"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2" name="صورة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447" y="1386452"/>
            <a:ext cx="4085095" cy="4085095"/>
          </a:xfrm>
          <a:prstGeom prst="rect">
            <a:avLst/>
          </a:prstGeom>
        </p:spPr>
      </p:pic>
    </p:spTree>
    <p:extLst>
      <p:ext uri="{BB962C8B-B14F-4D97-AF65-F5344CB8AC3E}">
        <p14:creationId xmlns:p14="http://schemas.microsoft.com/office/powerpoint/2010/main" val="2789856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قاعدة بيانات الشكاوى والملاحظات</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مستطيل 3"/>
          <p:cNvSpPr/>
          <p:nvPr/>
        </p:nvSpPr>
        <p:spPr>
          <a:xfrm>
            <a:off x="4361542" y="950164"/>
            <a:ext cx="6096000" cy="5163593"/>
          </a:xfrm>
          <a:prstGeom prst="rect">
            <a:avLst/>
          </a:prstGeom>
        </p:spPr>
        <p:txBody>
          <a:bodyPr>
            <a:spAutoFit/>
          </a:bodyPr>
          <a:lstStyle/>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إنشاء قاعدة بيانات للشكاوى والملاحظات وحفظها على كمبيوتر محمول يملكه المسؤول عن الآلية دون سواه.</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إنشاء كلمة مرور سرية لقاعدة البيانات</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لا يجوز أن يعدل قاعدة البيانات سوى المسؤول عن آلية تقديم الشكاوى والملاحظات أو بديله.</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SzPct val="100000"/>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يحق للمسؤول عن آلية تقديم الشكاوى والملاحظات إحضار الكمبيوتر المحمول الذي حفظت فيه قاعد البيانات إلى الاجتماعات، من أجل أن يتمكن من تعديل المعلومات مباشرة.</a:t>
            </a:r>
            <a:endParaRPr lang="en-US" dirty="0">
              <a:solidFill>
                <a:srgbClr val="00000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Font typeface="Wingdings" panose="05000000000000000000" pitchFamily="2" charset="2"/>
              <a:buChar char=""/>
            </a:pPr>
            <a:r>
              <a:rPr lang="ar-SA" sz="2800" dirty="0">
                <a:solidFill>
                  <a:srgbClr val="000000"/>
                </a:solidFill>
                <a:latin typeface="Calibri" panose="020F0502020204030204" pitchFamily="34" charset="0"/>
                <a:ea typeface="Calibri" panose="020F0502020204030204" pitchFamily="34" charset="0"/>
                <a:cs typeface="Sakkal Majalla" panose="02000000000000000000" pitchFamily="2" charset="-78"/>
              </a:rPr>
              <a:t>يجب إنشاء نظام احتياطي، يحرص المسؤول أو بديله على تحديثه في نهاية كل يوم عمل</a:t>
            </a:r>
            <a:endParaRPr lang="en-US"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7" name="صورة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800" y="1736272"/>
            <a:ext cx="3385456" cy="3385456"/>
          </a:xfrm>
          <a:prstGeom prst="rect">
            <a:avLst/>
          </a:prstGeom>
        </p:spPr>
      </p:pic>
    </p:spTree>
    <p:extLst>
      <p:ext uri="{BB962C8B-B14F-4D97-AF65-F5344CB8AC3E}">
        <p14:creationId xmlns:p14="http://schemas.microsoft.com/office/powerpoint/2010/main" val="40473442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أدوار ومسؤوليات اللجنة المعنية بآلية تقديم الشكاوى والملاحظات</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2" name="Group 50"/>
          <p:cNvGrpSpPr>
            <a:grpSpLocks/>
          </p:cNvGrpSpPr>
          <p:nvPr/>
        </p:nvGrpSpPr>
        <p:grpSpPr bwMode="auto">
          <a:xfrm flipH="1">
            <a:off x="1400225" y="1382414"/>
            <a:ext cx="9595372" cy="1553160"/>
            <a:chOff x="0" y="0"/>
            <a:chExt cx="57353" cy="9288"/>
          </a:xfrm>
        </p:grpSpPr>
        <p:grpSp>
          <p:nvGrpSpPr>
            <p:cNvPr id="13" name="Google Shape;899;p19"/>
            <p:cNvGrpSpPr>
              <a:grpSpLocks/>
            </p:cNvGrpSpPr>
            <p:nvPr/>
          </p:nvGrpSpPr>
          <p:grpSpPr bwMode="auto">
            <a:xfrm>
              <a:off x="0" y="0"/>
              <a:ext cx="57353" cy="9288"/>
              <a:chOff x="0" y="0"/>
              <a:chExt cx="57353" cy="9288"/>
            </a:xfrm>
          </p:grpSpPr>
          <p:sp>
            <p:nvSpPr>
              <p:cNvPr id="15" name="Google Shape;900;p19"/>
              <p:cNvSpPr>
                <a:spLocks/>
              </p:cNvSpPr>
              <p:nvPr/>
            </p:nvSpPr>
            <p:spPr bwMode="auto">
              <a:xfrm>
                <a:off x="5500" y="1227"/>
                <a:ext cx="51853" cy="6834"/>
              </a:xfrm>
              <a:custGeom>
                <a:avLst/>
                <a:gdLst>
                  <a:gd name="T0" fmla="*/ 0 w 162807"/>
                  <a:gd name="T1" fmla="*/ 1 h 23968"/>
                  <a:gd name="T2" fmla="*/ 0 w 162807"/>
                  <a:gd name="T3" fmla="*/ 23968 h 23968"/>
                  <a:gd name="T4" fmla="*/ 150817 w 162807"/>
                  <a:gd name="T5" fmla="*/ 23968 h 23968"/>
                  <a:gd name="T6" fmla="*/ 162806 w 162807"/>
                  <a:gd name="T7" fmla="*/ 11978 h 23968"/>
                  <a:gd name="T8" fmla="*/ 150817 w 162807"/>
                  <a:gd name="T9" fmla="*/ 1 h 23968"/>
                  <a:gd name="T10" fmla="*/ 0 w 162807"/>
                  <a:gd name="T11" fmla="*/ 1 h 23968"/>
                </a:gdLst>
                <a:ahLst/>
                <a:cxnLst>
                  <a:cxn ang="0">
                    <a:pos x="T0" y="T1"/>
                  </a:cxn>
                  <a:cxn ang="0">
                    <a:pos x="T2" y="T3"/>
                  </a:cxn>
                  <a:cxn ang="0">
                    <a:pos x="T4" y="T5"/>
                  </a:cxn>
                  <a:cxn ang="0">
                    <a:pos x="T6" y="T7"/>
                  </a:cxn>
                  <a:cxn ang="0">
                    <a:pos x="T8" y="T9"/>
                  </a:cxn>
                  <a:cxn ang="0">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nvGrpSpPr>
              <p:cNvPr id="16" name="Google Shape;901;p19"/>
              <p:cNvGrpSpPr>
                <a:grpSpLocks/>
              </p:cNvGrpSpPr>
              <p:nvPr/>
            </p:nvGrpSpPr>
            <p:grpSpPr bwMode="auto">
              <a:xfrm>
                <a:off x="0" y="0"/>
                <a:ext cx="56782" cy="9288"/>
                <a:chOff x="0" y="0"/>
                <a:chExt cx="56782" cy="9288"/>
              </a:xfrm>
            </p:grpSpPr>
            <p:sp>
              <p:nvSpPr>
                <p:cNvPr id="17" name="Google Shape;903;p19"/>
                <p:cNvSpPr>
                  <a:spLocks/>
                </p:cNvSpPr>
                <p:nvPr/>
              </p:nvSpPr>
              <p:spPr bwMode="auto">
                <a:xfrm>
                  <a:off x="0" y="0"/>
                  <a:ext cx="9563" cy="9288"/>
                </a:xfrm>
                <a:custGeom>
                  <a:avLst/>
                  <a:gdLst>
                    <a:gd name="T0" fmla="*/ 16766 w 33540"/>
                    <a:gd name="T1" fmla="*/ 1 h 32573"/>
                    <a:gd name="T2" fmla="*/ 13264 w 33540"/>
                    <a:gd name="T3" fmla="*/ 1447 h 32573"/>
                    <a:gd name="T4" fmla="*/ 1929 w 33540"/>
                    <a:gd name="T5" fmla="*/ 12782 h 32573"/>
                    <a:gd name="T6" fmla="*/ 1929 w 33540"/>
                    <a:gd name="T7" fmla="*/ 19795 h 32573"/>
                    <a:gd name="T8" fmla="*/ 13264 w 33540"/>
                    <a:gd name="T9" fmla="*/ 31117 h 32573"/>
                    <a:gd name="T10" fmla="*/ 16766 w 33540"/>
                    <a:gd name="T11" fmla="*/ 32573 h 32573"/>
                    <a:gd name="T12" fmla="*/ 20276 w 33540"/>
                    <a:gd name="T13" fmla="*/ 31117 h 32573"/>
                    <a:gd name="T14" fmla="*/ 31599 w 33540"/>
                    <a:gd name="T15" fmla="*/ 19795 h 32573"/>
                    <a:gd name="T16" fmla="*/ 31599 w 33540"/>
                    <a:gd name="T17" fmla="*/ 12782 h 32573"/>
                    <a:gd name="T18" fmla="*/ 20276 w 33540"/>
                    <a:gd name="T19" fmla="*/ 1447 h 32573"/>
                    <a:gd name="T20" fmla="*/ 16766 w 33540"/>
                    <a:gd name="T21" fmla="*/ 1 h 3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18" name="Google Shape;904;p19"/>
                <p:cNvSpPr>
                  <a:spLocks/>
                </p:cNvSpPr>
                <p:nvPr/>
              </p:nvSpPr>
              <p:spPr bwMode="auto">
                <a:xfrm>
                  <a:off x="899" y="852"/>
                  <a:ext cx="7765" cy="7585"/>
                </a:xfrm>
                <a:custGeom>
                  <a:avLst/>
                  <a:gdLst>
                    <a:gd name="T0" fmla="*/ 13614 w 27230"/>
                    <a:gd name="T1" fmla="*/ 0 h 26599"/>
                    <a:gd name="T2" fmla="*/ 11335 w 27230"/>
                    <a:gd name="T3" fmla="*/ 947 h 26599"/>
                    <a:gd name="T4" fmla="*/ 1262 w 27230"/>
                    <a:gd name="T5" fmla="*/ 11019 h 26599"/>
                    <a:gd name="T6" fmla="*/ 1262 w 27230"/>
                    <a:gd name="T7" fmla="*/ 15567 h 26599"/>
                    <a:gd name="T8" fmla="*/ 11335 w 27230"/>
                    <a:gd name="T9" fmla="*/ 25652 h 26599"/>
                    <a:gd name="T10" fmla="*/ 13614 w 27230"/>
                    <a:gd name="T11" fmla="*/ 26599 h 26599"/>
                    <a:gd name="T12" fmla="*/ 15883 w 27230"/>
                    <a:gd name="T13" fmla="*/ 25652 h 26599"/>
                    <a:gd name="T14" fmla="*/ 25968 w 27230"/>
                    <a:gd name="T15" fmla="*/ 15567 h 26599"/>
                    <a:gd name="T16" fmla="*/ 25968 w 27230"/>
                    <a:gd name="T17" fmla="*/ 11019 h 26599"/>
                    <a:gd name="T18" fmla="*/ 15883 w 27230"/>
                    <a:gd name="T19" fmla="*/ 947 h 26599"/>
                    <a:gd name="T20" fmla="*/ 13614 w 27230"/>
                    <a:gd name="T21" fmla="*/ 0 h 26599"/>
                    <a:gd name="T22" fmla="*/ 0 w 27230"/>
                    <a:gd name="T23" fmla="*/ 0 h 26599"/>
                    <a:gd name="T24" fmla="*/ 27230 w 27230"/>
                    <a:gd name="T25" fmla="*/ 26599 h 2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US" sz="3200"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01</a:t>
                  </a:r>
                  <a:endParaRPr lang="en-US"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9" name="Google Shape;907;p19"/>
                <p:cNvSpPr txBox="1">
                  <a:spLocks noChangeArrowheads="1"/>
                </p:cNvSpPr>
                <p:nvPr/>
              </p:nvSpPr>
              <p:spPr bwMode="auto">
                <a:xfrm>
                  <a:off x="8664" y="1047"/>
                  <a:ext cx="48118"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400" dirty="0">
                      <a:solidFill>
                        <a:srgbClr val="002060"/>
                      </a:solidFill>
                      <a:latin typeface="Adobe Arabic" panose="02040503050201020203" pitchFamily="18" charset="-78"/>
                      <a:cs typeface="Adobe Arabic" panose="02040503050201020203" pitchFamily="18" charset="-78"/>
                    </a:rPr>
                    <a:t>عقد اجتماع أو أكثر اسبوعياً لمناقشة التقدم المحرز، والاتفاق على اجراءات التتبع والمهام المعنية بالأعضاء الخارجيين.</a:t>
                  </a:r>
                  <a:endParaRPr lang="en-US" sz="2400" dirty="0">
                    <a:solidFill>
                      <a:srgbClr val="002060"/>
                    </a:solidFill>
                    <a:latin typeface="Adobe Arabic" panose="02040503050201020203" pitchFamily="18" charset="-78"/>
                    <a:cs typeface="Adobe Arabic" panose="02040503050201020203" pitchFamily="18" charset="-78"/>
                  </a:endParaRPr>
                </a:p>
              </p:txBody>
            </p:sp>
          </p:grpSp>
        </p:grpSp>
        <p:sp>
          <p:nvSpPr>
            <p:cNvPr id="14" name="Google Shape;930;p19"/>
            <p:cNvSpPr>
              <a:spLocks/>
            </p:cNvSpPr>
            <p:nvPr/>
          </p:nvSpPr>
          <p:spPr bwMode="auto">
            <a:xfrm>
              <a:off x="48396" y="4104"/>
              <a:ext cx="214" cy="215"/>
            </a:xfrm>
            <a:custGeom>
              <a:avLst/>
              <a:gdLst>
                <a:gd name="T0" fmla="*/ 347 w 694"/>
                <a:gd name="T1" fmla="*/ 1 h 695"/>
                <a:gd name="T2" fmla="*/ 0 w 694"/>
                <a:gd name="T3" fmla="*/ 348 h 695"/>
                <a:gd name="T4" fmla="*/ 347 w 694"/>
                <a:gd name="T5" fmla="*/ 694 h 695"/>
                <a:gd name="T6" fmla="*/ 694 w 694"/>
                <a:gd name="T7" fmla="*/ 348 h 695"/>
                <a:gd name="T8" fmla="*/ 347 w 694"/>
                <a:gd name="T9" fmla="*/ 1 h 695"/>
              </a:gdLst>
              <a:ahLst/>
              <a:cxnLst>
                <a:cxn ang="0">
                  <a:pos x="T0" y="T1"/>
                </a:cxn>
                <a:cxn ang="0">
                  <a:pos x="T2" y="T3"/>
                </a:cxn>
                <a:cxn ang="0">
                  <a:pos x="T4" y="T5"/>
                </a:cxn>
                <a:cxn ang="0">
                  <a:pos x="T6" y="T7"/>
                </a:cxn>
                <a:cxn ang="0">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grpSp>
        <p:nvGrpSpPr>
          <p:cNvPr id="20" name="Group 1842"/>
          <p:cNvGrpSpPr>
            <a:grpSpLocks/>
          </p:cNvGrpSpPr>
          <p:nvPr/>
        </p:nvGrpSpPr>
        <p:grpSpPr bwMode="auto">
          <a:xfrm>
            <a:off x="1304695" y="2690807"/>
            <a:ext cx="9582610" cy="1554224"/>
            <a:chOff x="0" y="0"/>
            <a:chExt cx="57238" cy="9283"/>
          </a:xfrm>
        </p:grpSpPr>
        <p:grpSp>
          <p:nvGrpSpPr>
            <p:cNvPr id="21" name="Google Shape;908;p19"/>
            <p:cNvGrpSpPr>
              <a:grpSpLocks/>
            </p:cNvGrpSpPr>
            <p:nvPr/>
          </p:nvGrpSpPr>
          <p:grpSpPr bwMode="auto">
            <a:xfrm>
              <a:off x="0" y="0"/>
              <a:ext cx="57238" cy="9283"/>
              <a:chOff x="0" y="0"/>
              <a:chExt cx="57250" cy="9288"/>
            </a:xfrm>
          </p:grpSpPr>
          <p:sp>
            <p:nvSpPr>
              <p:cNvPr id="23" name="Google Shape;909;p19"/>
              <p:cNvSpPr>
                <a:spLocks/>
              </p:cNvSpPr>
              <p:nvPr/>
            </p:nvSpPr>
            <p:spPr bwMode="auto">
              <a:xfrm>
                <a:off x="5510" y="1264"/>
                <a:ext cx="51740" cy="6835"/>
              </a:xfrm>
              <a:custGeom>
                <a:avLst/>
                <a:gdLst>
                  <a:gd name="T0" fmla="*/ 1 w 162807"/>
                  <a:gd name="T1" fmla="*/ 0 h 23968"/>
                  <a:gd name="T2" fmla="*/ 1 w 162807"/>
                  <a:gd name="T3" fmla="*/ 23967 h 23968"/>
                  <a:gd name="T4" fmla="*/ 150817 w 162807"/>
                  <a:gd name="T5" fmla="*/ 23967 h 23968"/>
                  <a:gd name="T6" fmla="*/ 162807 w 162807"/>
                  <a:gd name="T7" fmla="*/ 11990 h 23968"/>
                  <a:gd name="T8" fmla="*/ 150817 w 162807"/>
                  <a:gd name="T9" fmla="*/ 0 h 23968"/>
                  <a:gd name="T10" fmla="*/ 1 w 162807"/>
                  <a:gd name="T11" fmla="*/ 0 h 23968"/>
                </a:gdLst>
                <a:ahLst/>
                <a:cxnLst>
                  <a:cxn ang="0">
                    <a:pos x="T0" y="T1"/>
                  </a:cxn>
                  <a:cxn ang="0">
                    <a:pos x="T2" y="T3"/>
                  </a:cxn>
                  <a:cxn ang="0">
                    <a:pos x="T4" y="T5"/>
                  </a:cxn>
                  <a:cxn ang="0">
                    <a:pos x="T6" y="T7"/>
                  </a:cxn>
                  <a:cxn ang="0">
                    <a:pos x="T8" y="T9"/>
                  </a:cxn>
                  <a:cxn ang="0">
                    <a:pos x="T10" y="T11"/>
                  </a:cxn>
                </a:cxnLst>
                <a:rect l="0" t="0" r="r" b="b"/>
                <a:pathLst>
                  <a:path w="162807" h="23968" extrusionOk="0">
                    <a:moveTo>
                      <a:pt x="1" y="0"/>
                    </a:moveTo>
                    <a:lnTo>
                      <a:pt x="1" y="23967"/>
                    </a:lnTo>
                    <a:lnTo>
                      <a:pt x="150817" y="23967"/>
                    </a:lnTo>
                    <a:cubicBezTo>
                      <a:pt x="157437" y="23967"/>
                      <a:pt x="162807" y="18609"/>
                      <a:pt x="162807" y="11990"/>
                    </a:cubicBezTo>
                    <a:cubicBezTo>
                      <a:pt x="162807" y="5370"/>
                      <a:pt x="157437" y="0"/>
                      <a:pt x="150817" y="0"/>
                    </a:cubicBezTo>
                    <a:lnTo>
                      <a:pt x="1" y="0"/>
                    </a:lnTo>
                    <a:close/>
                  </a:path>
                </a:pathLst>
              </a:custGeom>
              <a:noFill/>
              <a:ln w="9525">
                <a:solidFill>
                  <a:srgbClr val="00B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24" name="Google Shape;910;p19"/>
              <p:cNvSpPr>
                <a:spLocks/>
              </p:cNvSpPr>
              <p:nvPr/>
            </p:nvSpPr>
            <p:spPr bwMode="auto">
              <a:xfrm>
                <a:off x="0" y="0"/>
                <a:ext cx="9567" cy="9288"/>
              </a:xfrm>
              <a:custGeom>
                <a:avLst/>
                <a:gdLst>
                  <a:gd name="T0" fmla="*/ 16777 w 33553"/>
                  <a:gd name="T1" fmla="*/ 1 h 32574"/>
                  <a:gd name="T2" fmla="*/ 13265 w 33553"/>
                  <a:gd name="T3" fmla="*/ 1448 h 32574"/>
                  <a:gd name="T4" fmla="*/ 1942 w 33553"/>
                  <a:gd name="T5" fmla="*/ 12782 h 32574"/>
                  <a:gd name="T6" fmla="*/ 1942 w 33553"/>
                  <a:gd name="T7" fmla="*/ 19795 h 32574"/>
                  <a:gd name="T8" fmla="*/ 13265 w 33553"/>
                  <a:gd name="T9" fmla="*/ 31118 h 32574"/>
                  <a:gd name="T10" fmla="*/ 16777 w 33553"/>
                  <a:gd name="T11" fmla="*/ 32573 h 32574"/>
                  <a:gd name="T12" fmla="*/ 20289 w 33553"/>
                  <a:gd name="T13" fmla="*/ 31118 h 32574"/>
                  <a:gd name="T14" fmla="*/ 31612 w 33553"/>
                  <a:gd name="T15" fmla="*/ 19795 h 32574"/>
                  <a:gd name="T16" fmla="*/ 31612 w 33553"/>
                  <a:gd name="T17" fmla="*/ 12782 h 32574"/>
                  <a:gd name="T18" fmla="*/ 20289 w 33553"/>
                  <a:gd name="T19" fmla="*/ 1448 h 32574"/>
                  <a:gd name="T20" fmla="*/ 16777 w 33553"/>
                  <a:gd name="T21" fmla="*/ 1 h 32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53" h="32574" extrusionOk="0">
                    <a:moveTo>
                      <a:pt x="16777" y="1"/>
                    </a:moveTo>
                    <a:cubicBezTo>
                      <a:pt x="15506" y="1"/>
                      <a:pt x="14235" y="483"/>
                      <a:pt x="13265" y="1448"/>
                    </a:cubicBezTo>
                    <a:lnTo>
                      <a:pt x="1942" y="12782"/>
                    </a:lnTo>
                    <a:cubicBezTo>
                      <a:pt x="1" y="14711"/>
                      <a:pt x="1" y="17854"/>
                      <a:pt x="1942" y="19795"/>
                    </a:cubicBezTo>
                    <a:lnTo>
                      <a:pt x="13265" y="31118"/>
                    </a:lnTo>
                    <a:cubicBezTo>
                      <a:pt x="14235" y="32088"/>
                      <a:pt x="15506" y="32573"/>
                      <a:pt x="16777" y="32573"/>
                    </a:cubicBezTo>
                    <a:cubicBezTo>
                      <a:pt x="18048" y="32573"/>
                      <a:pt x="19319" y="32088"/>
                      <a:pt x="20289" y="31118"/>
                    </a:cubicBezTo>
                    <a:lnTo>
                      <a:pt x="31612" y="19795"/>
                    </a:lnTo>
                    <a:cubicBezTo>
                      <a:pt x="33553" y="17854"/>
                      <a:pt x="33553" y="14711"/>
                      <a:pt x="31612" y="12782"/>
                    </a:cubicBezTo>
                    <a:lnTo>
                      <a:pt x="20289" y="1448"/>
                    </a:lnTo>
                    <a:cubicBezTo>
                      <a:pt x="19319" y="483"/>
                      <a:pt x="18048" y="1"/>
                      <a:pt x="16777" y="1"/>
                    </a:cubicBezTo>
                    <a:close/>
                  </a:path>
                </a:pathLst>
              </a:custGeom>
              <a:solidFill>
                <a:srgbClr val="2FC948"/>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25" name="Google Shape;912;p19"/>
              <p:cNvSpPr>
                <a:spLocks/>
              </p:cNvSpPr>
              <p:nvPr/>
            </p:nvSpPr>
            <p:spPr bwMode="auto">
              <a:xfrm>
                <a:off x="903" y="852"/>
                <a:ext cx="7761" cy="7585"/>
              </a:xfrm>
              <a:custGeom>
                <a:avLst/>
                <a:gdLst>
                  <a:gd name="T0" fmla="*/ 13604 w 27218"/>
                  <a:gd name="T1" fmla="*/ 0 h 26599"/>
                  <a:gd name="T2" fmla="*/ 11335 w 27218"/>
                  <a:gd name="T3" fmla="*/ 947 h 26599"/>
                  <a:gd name="T4" fmla="*/ 1250 w 27218"/>
                  <a:gd name="T5" fmla="*/ 11020 h 26599"/>
                  <a:gd name="T6" fmla="*/ 1250 w 27218"/>
                  <a:gd name="T7" fmla="*/ 15568 h 26599"/>
                  <a:gd name="T8" fmla="*/ 11335 w 27218"/>
                  <a:gd name="T9" fmla="*/ 25652 h 26599"/>
                  <a:gd name="T10" fmla="*/ 13604 w 27218"/>
                  <a:gd name="T11" fmla="*/ 26599 h 26599"/>
                  <a:gd name="T12" fmla="*/ 15883 w 27218"/>
                  <a:gd name="T13" fmla="*/ 25652 h 26599"/>
                  <a:gd name="T14" fmla="*/ 25968 w 27218"/>
                  <a:gd name="T15" fmla="*/ 15568 h 26599"/>
                  <a:gd name="T16" fmla="*/ 25968 w 27218"/>
                  <a:gd name="T17" fmla="*/ 11020 h 26599"/>
                  <a:gd name="T18" fmla="*/ 15883 w 27218"/>
                  <a:gd name="T19" fmla="*/ 947 h 26599"/>
                  <a:gd name="T20" fmla="*/ 13604 w 27218"/>
                  <a:gd name="T21" fmla="*/ 0 h 26599"/>
                  <a:gd name="T22" fmla="*/ 0 w 27218"/>
                  <a:gd name="T23" fmla="*/ 0 h 26599"/>
                  <a:gd name="T24" fmla="*/ 27218 w 27218"/>
                  <a:gd name="T25" fmla="*/ 26599 h 2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7218" h="26599" extrusionOk="0">
                    <a:moveTo>
                      <a:pt x="13604" y="0"/>
                    </a:moveTo>
                    <a:cubicBezTo>
                      <a:pt x="12781" y="0"/>
                      <a:pt x="11960" y="316"/>
                      <a:pt x="11335" y="947"/>
                    </a:cubicBezTo>
                    <a:lnTo>
                      <a:pt x="1250" y="11020"/>
                    </a:lnTo>
                    <a:cubicBezTo>
                      <a:pt x="0" y="12282"/>
                      <a:pt x="0" y="14318"/>
                      <a:pt x="1250" y="15568"/>
                    </a:cubicBezTo>
                    <a:lnTo>
                      <a:pt x="11335" y="25652"/>
                    </a:lnTo>
                    <a:cubicBezTo>
                      <a:pt x="11960" y="26283"/>
                      <a:pt x="12781" y="26599"/>
                      <a:pt x="13604" y="26599"/>
                    </a:cubicBezTo>
                    <a:cubicBezTo>
                      <a:pt x="14427" y="26599"/>
                      <a:pt x="15252" y="26283"/>
                      <a:pt x="15883" y="25652"/>
                    </a:cubicBezTo>
                    <a:lnTo>
                      <a:pt x="25968" y="15568"/>
                    </a:lnTo>
                    <a:cubicBezTo>
                      <a:pt x="27218" y="14318"/>
                      <a:pt x="27218" y="12282"/>
                      <a:pt x="25968" y="11020"/>
                    </a:cubicBezTo>
                    <a:lnTo>
                      <a:pt x="15883" y="947"/>
                    </a:lnTo>
                    <a:cubicBezTo>
                      <a:pt x="15252" y="316"/>
                      <a:pt x="14427" y="0"/>
                      <a:pt x="13604" y="0"/>
                    </a:cubicBezTo>
                    <a:close/>
                  </a:path>
                </a:pathLst>
              </a:custGeom>
              <a:solidFill>
                <a:srgbClr val="69E781"/>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US" sz="3200"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02</a:t>
                </a:r>
                <a:endParaRPr lang="en-US"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2" name="Google Shape;907;p19"/>
            <p:cNvSpPr txBox="1">
              <a:spLocks noChangeArrowheads="1"/>
            </p:cNvSpPr>
            <p:nvPr/>
          </p:nvSpPr>
          <p:spPr bwMode="auto">
            <a:xfrm flipH="1">
              <a:off x="8667" y="1143"/>
              <a:ext cx="48085" cy="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400" dirty="0">
                  <a:solidFill>
                    <a:srgbClr val="002060"/>
                  </a:solidFill>
                  <a:latin typeface="Adobe Arabic" panose="02040503050201020203" pitchFamily="18" charset="-78"/>
                  <a:cs typeface="Adobe Arabic" panose="02040503050201020203" pitchFamily="18" charset="-78"/>
                </a:rPr>
                <a:t>دعوة المدراء المعيين لحضور الاجتماعات عند الاقتضاء.</a:t>
              </a:r>
              <a:endParaRPr lang="en-US" sz="2400" dirty="0">
                <a:solidFill>
                  <a:srgbClr val="002060"/>
                </a:solidFill>
                <a:latin typeface="Adobe Arabic" panose="02040503050201020203" pitchFamily="18" charset="-78"/>
                <a:cs typeface="Adobe Arabic" panose="02040503050201020203" pitchFamily="18" charset="-78"/>
              </a:endParaRPr>
            </a:p>
          </p:txBody>
        </p:sp>
      </p:grpSp>
      <p:grpSp>
        <p:nvGrpSpPr>
          <p:cNvPr id="26" name="Group 36"/>
          <p:cNvGrpSpPr>
            <a:grpSpLocks/>
          </p:cNvGrpSpPr>
          <p:nvPr/>
        </p:nvGrpSpPr>
        <p:grpSpPr bwMode="auto">
          <a:xfrm flipH="1">
            <a:off x="1304695" y="3962814"/>
            <a:ext cx="9595372" cy="1553160"/>
            <a:chOff x="0" y="0"/>
            <a:chExt cx="57353" cy="9288"/>
          </a:xfrm>
        </p:grpSpPr>
        <p:grpSp>
          <p:nvGrpSpPr>
            <p:cNvPr id="27" name="Google Shape;899;p19"/>
            <p:cNvGrpSpPr>
              <a:grpSpLocks/>
            </p:cNvGrpSpPr>
            <p:nvPr/>
          </p:nvGrpSpPr>
          <p:grpSpPr bwMode="auto">
            <a:xfrm>
              <a:off x="0" y="0"/>
              <a:ext cx="57353" cy="9288"/>
              <a:chOff x="0" y="0"/>
              <a:chExt cx="57353" cy="9288"/>
            </a:xfrm>
          </p:grpSpPr>
          <p:sp>
            <p:nvSpPr>
              <p:cNvPr id="29" name="Google Shape;900;p19"/>
              <p:cNvSpPr>
                <a:spLocks/>
              </p:cNvSpPr>
              <p:nvPr/>
            </p:nvSpPr>
            <p:spPr bwMode="auto">
              <a:xfrm>
                <a:off x="5500" y="1227"/>
                <a:ext cx="51853" cy="6834"/>
              </a:xfrm>
              <a:custGeom>
                <a:avLst/>
                <a:gdLst>
                  <a:gd name="T0" fmla="*/ 0 w 162807"/>
                  <a:gd name="T1" fmla="*/ 1 h 23968"/>
                  <a:gd name="T2" fmla="*/ 0 w 162807"/>
                  <a:gd name="T3" fmla="*/ 23968 h 23968"/>
                  <a:gd name="T4" fmla="*/ 150817 w 162807"/>
                  <a:gd name="T5" fmla="*/ 23968 h 23968"/>
                  <a:gd name="T6" fmla="*/ 162806 w 162807"/>
                  <a:gd name="T7" fmla="*/ 11978 h 23968"/>
                  <a:gd name="T8" fmla="*/ 150817 w 162807"/>
                  <a:gd name="T9" fmla="*/ 1 h 23968"/>
                  <a:gd name="T10" fmla="*/ 0 w 162807"/>
                  <a:gd name="T11" fmla="*/ 1 h 23968"/>
                </a:gdLst>
                <a:ahLst/>
                <a:cxnLst>
                  <a:cxn ang="0">
                    <a:pos x="T0" y="T1"/>
                  </a:cxn>
                  <a:cxn ang="0">
                    <a:pos x="T2" y="T3"/>
                  </a:cxn>
                  <a:cxn ang="0">
                    <a:pos x="T4" y="T5"/>
                  </a:cxn>
                  <a:cxn ang="0">
                    <a:pos x="T6" y="T7"/>
                  </a:cxn>
                  <a:cxn ang="0">
                    <a:pos x="T8" y="T9"/>
                  </a:cxn>
                  <a:cxn ang="0">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00B0F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nvGrpSpPr>
              <p:cNvPr id="30" name="Google Shape;901;p19"/>
              <p:cNvGrpSpPr>
                <a:grpSpLocks/>
              </p:cNvGrpSpPr>
              <p:nvPr/>
            </p:nvGrpSpPr>
            <p:grpSpPr bwMode="auto">
              <a:xfrm>
                <a:off x="0" y="0"/>
                <a:ext cx="56782" cy="9288"/>
                <a:chOff x="0" y="0"/>
                <a:chExt cx="56782" cy="9288"/>
              </a:xfrm>
            </p:grpSpPr>
            <p:sp>
              <p:nvSpPr>
                <p:cNvPr id="31" name="Google Shape;903;p19"/>
                <p:cNvSpPr>
                  <a:spLocks/>
                </p:cNvSpPr>
                <p:nvPr/>
              </p:nvSpPr>
              <p:spPr bwMode="auto">
                <a:xfrm>
                  <a:off x="0" y="0"/>
                  <a:ext cx="9563" cy="9288"/>
                </a:xfrm>
                <a:custGeom>
                  <a:avLst/>
                  <a:gdLst>
                    <a:gd name="T0" fmla="*/ 16766 w 33540"/>
                    <a:gd name="T1" fmla="*/ 1 h 32573"/>
                    <a:gd name="T2" fmla="*/ 13264 w 33540"/>
                    <a:gd name="T3" fmla="*/ 1447 h 32573"/>
                    <a:gd name="T4" fmla="*/ 1929 w 33540"/>
                    <a:gd name="T5" fmla="*/ 12782 h 32573"/>
                    <a:gd name="T6" fmla="*/ 1929 w 33540"/>
                    <a:gd name="T7" fmla="*/ 19795 h 32573"/>
                    <a:gd name="T8" fmla="*/ 13264 w 33540"/>
                    <a:gd name="T9" fmla="*/ 31117 h 32573"/>
                    <a:gd name="T10" fmla="*/ 16766 w 33540"/>
                    <a:gd name="T11" fmla="*/ 32573 h 32573"/>
                    <a:gd name="T12" fmla="*/ 20276 w 33540"/>
                    <a:gd name="T13" fmla="*/ 31117 h 32573"/>
                    <a:gd name="T14" fmla="*/ 31599 w 33540"/>
                    <a:gd name="T15" fmla="*/ 19795 h 32573"/>
                    <a:gd name="T16" fmla="*/ 31599 w 33540"/>
                    <a:gd name="T17" fmla="*/ 12782 h 32573"/>
                    <a:gd name="T18" fmla="*/ 20276 w 33540"/>
                    <a:gd name="T19" fmla="*/ 1447 h 32573"/>
                    <a:gd name="T20" fmla="*/ 16766 w 33540"/>
                    <a:gd name="T21" fmla="*/ 1 h 3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32" name="Google Shape;904;p19"/>
                <p:cNvSpPr>
                  <a:spLocks/>
                </p:cNvSpPr>
                <p:nvPr/>
              </p:nvSpPr>
              <p:spPr bwMode="auto">
                <a:xfrm>
                  <a:off x="899" y="852"/>
                  <a:ext cx="7765" cy="7585"/>
                </a:xfrm>
                <a:custGeom>
                  <a:avLst/>
                  <a:gdLst>
                    <a:gd name="T0" fmla="*/ 13614 w 27230"/>
                    <a:gd name="T1" fmla="*/ 0 h 26599"/>
                    <a:gd name="T2" fmla="*/ 11335 w 27230"/>
                    <a:gd name="T3" fmla="*/ 947 h 26599"/>
                    <a:gd name="T4" fmla="*/ 1262 w 27230"/>
                    <a:gd name="T5" fmla="*/ 11019 h 26599"/>
                    <a:gd name="T6" fmla="*/ 1262 w 27230"/>
                    <a:gd name="T7" fmla="*/ 15567 h 26599"/>
                    <a:gd name="T8" fmla="*/ 11335 w 27230"/>
                    <a:gd name="T9" fmla="*/ 25652 h 26599"/>
                    <a:gd name="T10" fmla="*/ 13614 w 27230"/>
                    <a:gd name="T11" fmla="*/ 26599 h 26599"/>
                    <a:gd name="T12" fmla="*/ 15883 w 27230"/>
                    <a:gd name="T13" fmla="*/ 25652 h 26599"/>
                    <a:gd name="T14" fmla="*/ 25968 w 27230"/>
                    <a:gd name="T15" fmla="*/ 15567 h 26599"/>
                    <a:gd name="T16" fmla="*/ 25968 w 27230"/>
                    <a:gd name="T17" fmla="*/ 11019 h 26599"/>
                    <a:gd name="T18" fmla="*/ 15883 w 27230"/>
                    <a:gd name="T19" fmla="*/ 947 h 26599"/>
                    <a:gd name="T20" fmla="*/ 13614 w 27230"/>
                    <a:gd name="T21" fmla="*/ 0 h 26599"/>
                    <a:gd name="T22" fmla="*/ 0 w 27230"/>
                    <a:gd name="T23" fmla="*/ 0 h 26599"/>
                    <a:gd name="T24" fmla="*/ 27230 w 27230"/>
                    <a:gd name="T25" fmla="*/ 26599 h 2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US" sz="3200"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0</a:t>
                  </a:r>
                  <a:r>
                    <a:rPr lang="en-US" sz="3200" dirty="0">
                      <a:solidFill>
                        <a:srgbClr val="FFFFFF"/>
                      </a:solidFill>
                      <a:latin typeface="Adobe Arabic" panose="02040503050201020203" pitchFamily="18" charset="-78"/>
                      <a:ea typeface="Calibri" panose="020F0502020204030204" pitchFamily="34" charset="0"/>
                      <a:cs typeface="Adobe Arabic" panose="02040503050201020203" pitchFamily="18" charset="-78"/>
                    </a:rPr>
                    <a:t>3</a:t>
                  </a:r>
                  <a:endParaRPr lang="en-US"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3" name="Google Shape;907;p19"/>
                <p:cNvSpPr txBox="1">
                  <a:spLocks noChangeArrowheads="1"/>
                </p:cNvSpPr>
                <p:nvPr/>
              </p:nvSpPr>
              <p:spPr bwMode="auto">
                <a:xfrm>
                  <a:off x="8664" y="1047"/>
                  <a:ext cx="48118"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400" dirty="0">
                      <a:solidFill>
                        <a:srgbClr val="002060"/>
                      </a:solidFill>
                      <a:latin typeface="Adobe Arabic" panose="02040503050201020203" pitchFamily="18" charset="-78"/>
                      <a:cs typeface="Adobe Arabic" panose="02040503050201020203" pitchFamily="18" charset="-78"/>
                    </a:rPr>
                    <a:t>إحالة الشكاوى غير الحساسة التي تتطلب التحقيق على المستوى المحلي إلى الأعضاء الرئيسيين في المكاتب المعنية. ولا يدرج اسم مقدم الشكوى والمعلومات المتعلقة به إلا عند الضرورة التي تقضي بجمع المزيد من المعلومات حول الشكوى. </a:t>
                  </a:r>
                  <a:endParaRPr lang="en-US" sz="2400" dirty="0">
                    <a:solidFill>
                      <a:srgbClr val="002060"/>
                    </a:solidFill>
                    <a:latin typeface="Adobe Arabic" panose="02040503050201020203" pitchFamily="18" charset="-78"/>
                    <a:cs typeface="Adobe Arabic" panose="02040503050201020203" pitchFamily="18" charset="-78"/>
                  </a:endParaRPr>
                </a:p>
              </p:txBody>
            </p:sp>
          </p:grpSp>
        </p:grpSp>
        <p:sp>
          <p:nvSpPr>
            <p:cNvPr id="28" name="Google Shape;930;p19"/>
            <p:cNvSpPr>
              <a:spLocks/>
            </p:cNvSpPr>
            <p:nvPr/>
          </p:nvSpPr>
          <p:spPr bwMode="auto">
            <a:xfrm>
              <a:off x="48396" y="4104"/>
              <a:ext cx="214" cy="215"/>
            </a:xfrm>
            <a:custGeom>
              <a:avLst/>
              <a:gdLst>
                <a:gd name="T0" fmla="*/ 347 w 694"/>
                <a:gd name="T1" fmla="*/ 1 h 695"/>
                <a:gd name="T2" fmla="*/ 0 w 694"/>
                <a:gd name="T3" fmla="*/ 348 h 695"/>
                <a:gd name="T4" fmla="*/ 347 w 694"/>
                <a:gd name="T5" fmla="*/ 694 h 695"/>
                <a:gd name="T6" fmla="*/ 694 w 694"/>
                <a:gd name="T7" fmla="*/ 348 h 695"/>
                <a:gd name="T8" fmla="*/ 347 w 694"/>
                <a:gd name="T9" fmla="*/ 1 h 695"/>
              </a:gdLst>
              <a:ahLst/>
              <a:cxnLst>
                <a:cxn ang="0">
                  <a:pos x="T0" y="T1"/>
                </a:cxn>
                <a:cxn ang="0">
                  <a:pos x="T2" y="T3"/>
                </a:cxn>
                <a:cxn ang="0">
                  <a:pos x="T4" y="T5"/>
                </a:cxn>
                <a:cxn ang="0">
                  <a:pos x="T6" y="T7"/>
                </a:cxn>
                <a:cxn ang="0">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34324753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أدوار ومسؤوليات اللجنة المعنية بآلية تقديم الشكاوى والملاحظات</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2" name="Group 50"/>
          <p:cNvGrpSpPr>
            <a:grpSpLocks/>
          </p:cNvGrpSpPr>
          <p:nvPr/>
        </p:nvGrpSpPr>
        <p:grpSpPr bwMode="auto">
          <a:xfrm flipH="1">
            <a:off x="1400225" y="1382414"/>
            <a:ext cx="9595372" cy="1553160"/>
            <a:chOff x="0" y="0"/>
            <a:chExt cx="57353" cy="9288"/>
          </a:xfrm>
        </p:grpSpPr>
        <p:grpSp>
          <p:nvGrpSpPr>
            <p:cNvPr id="13" name="Google Shape;899;p19"/>
            <p:cNvGrpSpPr>
              <a:grpSpLocks/>
            </p:cNvGrpSpPr>
            <p:nvPr/>
          </p:nvGrpSpPr>
          <p:grpSpPr bwMode="auto">
            <a:xfrm>
              <a:off x="0" y="0"/>
              <a:ext cx="57353" cy="9288"/>
              <a:chOff x="0" y="0"/>
              <a:chExt cx="57353" cy="9288"/>
            </a:xfrm>
          </p:grpSpPr>
          <p:sp>
            <p:nvSpPr>
              <p:cNvPr id="15" name="Google Shape;900;p19"/>
              <p:cNvSpPr>
                <a:spLocks/>
              </p:cNvSpPr>
              <p:nvPr/>
            </p:nvSpPr>
            <p:spPr bwMode="auto">
              <a:xfrm>
                <a:off x="5500" y="1227"/>
                <a:ext cx="51853" cy="6834"/>
              </a:xfrm>
              <a:custGeom>
                <a:avLst/>
                <a:gdLst>
                  <a:gd name="T0" fmla="*/ 0 w 162807"/>
                  <a:gd name="T1" fmla="*/ 1 h 23968"/>
                  <a:gd name="T2" fmla="*/ 0 w 162807"/>
                  <a:gd name="T3" fmla="*/ 23968 h 23968"/>
                  <a:gd name="T4" fmla="*/ 150817 w 162807"/>
                  <a:gd name="T5" fmla="*/ 23968 h 23968"/>
                  <a:gd name="T6" fmla="*/ 162806 w 162807"/>
                  <a:gd name="T7" fmla="*/ 11978 h 23968"/>
                  <a:gd name="T8" fmla="*/ 150817 w 162807"/>
                  <a:gd name="T9" fmla="*/ 1 h 23968"/>
                  <a:gd name="T10" fmla="*/ 0 w 162807"/>
                  <a:gd name="T11" fmla="*/ 1 h 23968"/>
                </a:gdLst>
                <a:ahLst/>
                <a:cxnLst>
                  <a:cxn ang="0">
                    <a:pos x="T0" y="T1"/>
                  </a:cxn>
                  <a:cxn ang="0">
                    <a:pos x="T2" y="T3"/>
                  </a:cxn>
                  <a:cxn ang="0">
                    <a:pos x="T4" y="T5"/>
                  </a:cxn>
                  <a:cxn ang="0">
                    <a:pos x="T6" y="T7"/>
                  </a:cxn>
                  <a:cxn ang="0">
                    <a:pos x="T8" y="T9"/>
                  </a:cxn>
                  <a:cxn ang="0">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nvGrpSpPr>
              <p:cNvPr id="16" name="Google Shape;901;p19"/>
              <p:cNvGrpSpPr>
                <a:grpSpLocks/>
              </p:cNvGrpSpPr>
              <p:nvPr/>
            </p:nvGrpSpPr>
            <p:grpSpPr bwMode="auto">
              <a:xfrm>
                <a:off x="0" y="0"/>
                <a:ext cx="56782" cy="9288"/>
                <a:chOff x="0" y="0"/>
                <a:chExt cx="56782" cy="9288"/>
              </a:xfrm>
            </p:grpSpPr>
            <p:sp>
              <p:nvSpPr>
                <p:cNvPr id="17" name="Google Shape;903;p19"/>
                <p:cNvSpPr>
                  <a:spLocks/>
                </p:cNvSpPr>
                <p:nvPr/>
              </p:nvSpPr>
              <p:spPr bwMode="auto">
                <a:xfrm>
                  <a:off x="0" y="0"/>
                  <a:ext cx="9563" cy="9288"/>
                </a:xfrm>
                <a:custGeom>
                  <a:avLst/>
                  <a:gdLst>
                    <a:gd name="T0" fmla="*/ 16766 w 33540"/>
                    <a:gd name="T1" fmla="*/ 1 h 32573"/>
                    <a:gd name="T2" fmla="*/ 13264 w 33540"/>
                    <a:gd name="T3" fmla="*/ 1447 h 32573"/>
                    <a:gd name="T4" fmla="*/ 1929 w 33540"/>
                    <a:gd name="T5" fmla="*/ 12782 h 32573"/>
                    <a:gd name="T6" fmla="*/ 1929 w 33540"/>
                    <a:gd name="T7" fmla="*/ 19795 h 32573"/>
                    <a:gd name="T8" fmla="*/ 13264 w 33540"/>
                    <a:gd name="T9" fmla="*/ 31117 h 32573"/>
                    <a:gd name="T10" fmla="*/ 16766 w 33540"/>
                    <a:gd name="T11" fmla="*/ 32573 h 32573"/>
                    <a:gd name="T12" fmla="*/ 20276 w 33540"/>
                    <a:gd name="T13" fmla="*/ 31117 h 32573"/>
                    <a:gd name="T14" fmla="*/ 31599 w 33540"/>
                    <a:gd name="T15" fmla="*/ 19795 h 32573"/>
                    <a:gd name="T16" fmla="*/ 31599 w 33540"/>
                    <a:gd name="T17" fmla="*/ 12782 h 32573"/>
                    <a:gd name="T18" fmla="*/ 20276 w 33540"/>
                    <a:gd name="T19" fmla="*/ 1447 h 32573"/>
                    <a:gd name="T20" fmla="*/ 16766 w 33540"/>
                    <a:gd name="T21" fmla="*/ 1 h 3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18" name="Google Shape;904;p19"/>
                <p:cNvSpPr>
                  <a:spLocks/>
                </p:cNvSpPr>
                <p:nvPr/>
              </p:nvSpPr>
              <p:spPr bwMode="auto">
                <a:xfrm>
                  <a:off x="899" y="852"/>
                  <a:ext cx="7765" cy="7585"/>
                </a:xfrm>
                <a:custGeom>
                  <a:avLst/>
                  <a:gdLst>
                    <a:gd name="T0" fmla="*/ 13614 w 27230"/>
                    <a:gd name="T1" fmla="*/ 0 h 26599"/>
                    <a:gd name="T2" fmla="*/ 11335 w 27230"/>
                    <a:gd name="T3" fmla="*/ 947 h 26599"/>
                    <a:gd name="T4" fmla="*/ 1262 w 27230"/>
                    <a:gd name="T5" fmla="*/ 11019 h 26599"/>
                    <a:gd name="T6" fmla="*/ 1262 w 27230"/>
                    <a:gd name="T7" fmla="*/ 15567 h 26599"/>
                    <a:gd name="T8" fmla="*/ 11335 w 27230"/>
                    <a:gd name="T9" fmla="*/ 25652 h 26599"/>
                    <a:gd name="T10" fmla="*/ 13614 w 27230"/>
                    <a:gd name="T11" fmla="*/ 26599 h 26599"/>
                    <a:gd name="T12" fmla="*/ 15883 w 27230"/>
                    <a:gd name="T13" fmla="*/ 25652 h 26599"/>
                    <a:gd name="T14" fmla="*/ 25968 w 27230"/>
                    <a:gd name="T15" fmla="*/ 15567 h 26599"/>
                    <a:gd name="T16" fmla="*/ 25968 w 27230"/>
                    <a:gd name="T17" fmla="*/ 11019 h 26599"/>
                    <a:gd name="T18" fmla="*/ 15883 w 27230"/>
                    <a:gd name="T19" fmla="*/ 947 h 26599"/>
                    <a:gd name="T20" fmla="*/ 13614 w 27230"/>
                    <a:gd name="T21" fmla="*/ 0 h 26599"/>
                    <a:gd name="T22" fmla="*/ 0 w 27230"/>
                    <a:gd name="T23" fmla="*/ 0 h 26599"/>
                    <a:gd name="T24" fmla="*/ 27230 w 27230"/>
                    <a:gd name="T25" fmla="*/ 26599 h 2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US" sz="3200"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04</a:t>
                  </a:r>
                  <a:endParaRPr lang="en-US"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9" name="Google Shape;907;p19"/>
                <p:cNvSpPr txBox="1">
                  <a:spLocks noChangeArrowheads="1"/>
                </p:cNvSpPr>
                <p:nvPr/>
              </p:nvSpPr>
              <p:spPr bwMode="auto">
                <a:xfrm>
                  <a:off x="8664" y="1047"/>
                  <a:ext cx="48118"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400" dirty="0">
                      <a:solidFill>
                        <a:srgbClr val="002060"/>
                      </a:solidFill>
                      <a:latin typeface="Adobe Arabic" panose="02040503050201020203" pitchFamily="18" charset="-78"/>
                      <a:cs typeface="Adobe Arabic" panose="02040503050201020203" pitchFamily="18" charset="-78"/>
                    </a:rPr>
                    <a:t>يسأل مقدم الشكوى عبر الهاتف عن امكانية تقديم المعلومات الخاصة به لغرض البحث في الشكوى. </a:t>
                  </a:r>
                  <a:endParaRPr lang="en-US" sz="2400" dirty="0">
                    <a:solidFill>
                      <a:srgbClr val="002060"/>
                    </a:solidFill>
                    <a:latin typeface="Adobe Arabic" panose="02040503050201020203" pitchFamily="18" charset="-78"/>
                    <a:cs typeface="Adobe Arabic" panose="02040503050201020203" pitchFamily="18" charset="-78"/>
                  </a:endParaRPr>
                </a:p>
              </p:txBody>
            </p:sp>
          </p:grpSp>
        </p:grpSp>
        <p:sp>
          <p:nvSpPr>
            <p:cNvPr id="14" name="Google Shape;930;p19"/>
            <p:cNvSpPr>
              <a:spLocks/>
            </p:cNvSpPr>
            <p:nvPr/>
          </p:nvSpPr>
          <p:spPr bwMode="auto">
            <a:xfrm>
              <a:off x="48396" y="4104"/>
              <a:ext cx="214" cy="215"/>
            </a:xfrm>
            <a:custGeom>
              <a:avLst/>
              <a:gdLst>
                <a:gd name="T0" fmla="*/ 347 w 694"/>
                <a:gd name="T1" fmla="*/ 1 h 695"/>
                <a:gd name="T2" fmla="*/ 0 w 694"/>
                <a:gd name="T3" fmla="*/ 348 h 695"/>
                <a:gd name="T4" fmla="*/ 347 w 694"/>
                <a:gd name="T5" fmla="*/ 694 h 695"/>
                <a:gd name="T6" fmla="*/ 694 w 694"/>
                <a:gd name="T7" fmla="*/ 348 h 695"/>
                <a:gd name="T8" fmla="*/ 347 w 694"/>
                <a:gd name="T9" fmla="*/ 1 h 695"/>
              </a:gdLst>
              <a:ahLst/>
              <a:cxnLst>
                <a:cxn ang="0">
                  <a:pos x="T0" y="T1"/>
                </a:cxn>
                <a:cxn ang="0">
                  <a:pos x="T2" y="T3"/>
                </a:cxn>
                <a:cxn ang="0">
                  <a:pos x="T4" y="T5"/>
                </a:cxn>
                <a:cxn ang="0">
                  <a:pos x="T6" y="T7"/>
                </a:cxn>
                <a:cxn ang="0">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grpSp>
        <p:nvGrpSpPr>
          <p:cNvPr id="20" name="Group 1842"/>
          <p:cNvGrpSpPr>
            <a:grpSpLocks/>
          </p:cNvGrpSpPr>
          <p:nvPr/>
        </p:nvGrpSpPr>
        <p:grpSpPr bwMode="auto">
          <a:xfrm>
            <a:off x="1304695" y="2690807"/>
            <a:ext cx="9582610" cy="1554224"/>
            <a:chOff x="0" y="0"/>
            <a:chExt cx="57238" cy="9283"/>
          </a:xfrm>
        </p:grpSpPr>
        <p:grpSp>
          <p:nvGrpSpPr>
            <p:cNvPr id="21" name="Google Shape;908;p19"/>
            <p:cNvGrpSpPr>
              <a:grpSpLocks/>
            </p:cNvGrpSpPr>
            <p:nvPr/>
          </p:nvGrpSpPr>
          <p:grpSpPr bwMode="auto">
            <a:xfrm>
              <a:off x="0" y="0"/>
              <a:ext cx="57238" cy="9283"/>
              <a:chOff x="0" y="0"/>
              <a:chExt cx="57250" cy="9288"/>
            </a:xfrm>
          </p:grpSpPr>
          <p:sp>
            <p:nvSpPr>
              <p:cNvPr id="23" name="Google Shape;909;p19"/>
              <p:cNvSpPr>
                <a:spLocks/>
              </p:cNvSpPr>
              <p:nvPr/>
            </p:nvSpPr>
            <p:spPr bwMode="auto">
              <a:xfrm>
                <a:off x="5510" y="1264"/>
                <a:ext cx="51740" cy="6835"/>
              </a:xfrm>
              <a:custGeom>
                <a:avLst/>
                <a:gdLst>
                  <a:gd name="T0" fmla="*/ 1 w 162807"/>
                  <a:gd name="T1" fmla="*/ 0 h 23968"/>
                  <a:gd name="T2" fmla="*/ 1 w 162807"/>
                  <a:gd name="T3" fmla="*/ 23967 h 23968"/>
                  <a:gd name="T4" fmla="*/ 150817 w 162807"/>
                  <a:gd name="T5" fmla="*/ 23967 h 23968"/>
                  <a:gd name="T6" fmla="*/ 162807 w 162807"/>
                  <a:gd name="T7" fmla="*/ 11990 h 23968"/>
                  <a:gd name="T8" fmla="*/ 150817 w 162807"/>
                  <a:gd name="T9" fmla="*/ 0 h 23968"/>
                  <a:gd name="T10" fmla="*/ 1 w 162807"/>
                  <a:gd name="T11" fmla="*/ 0 h 23968"/>
                </a:gdLst>
                <a:ahLst/>
                <a:cxnLst>
                  <a:cxn ang="0">
                    <a:pos x="T0" y="T1"/>
                  </a:cxn>
                  <a:cxn ang="0">
                    <a:pos x="T2" y="T3"/>
                  </a:cxn>
                  <a:cxn ang="0">
                    <a:pos x="T4" y="T5"/>
                  </a:cxn>
                  <a:cxn ang="0">
                    <a:pos x="T6" y="T7"/>
                  </a:cxn>
                  <a:cxn ang="0">
                    <a:pos x="T8" y="T9"/>
                  </a:cxn>
                  <a:cxn ang="0">
                    <a:pos x="T10" y="T11"/>
                  </a:cxn>
                </a:cxnLst>
                <a:rect l="0" t="0" r="r" b="b"/>
                <a:pathLst>
                  <a:path w="162807" h="23968" extrusionOk="0">
                    <a:moveTo>
                      <a:pt x="1" y="0"/>
                    </a:moveTo>
                    <a:lnTo>
                      <a:pt x="1" y="23967"/>
                    </a:lnTo>
                    <a:lnTo>
                      <a:pt x="150817" y="23967"/>
                    </a:lnTo>
                    <a:cubicBezTo>
                      <a:pt x="157437" y="23967"/>
                      <a:pt x="162807" y="18609"/>
                      <a:pt x="162807" y="11990"/>
                    </a:cubicBezTo>
                    <a:cubicBezTo>
                      <a:pt x="162807" y="5370"/>
                      <a:pt x="157437" y="0"/>
                      <a:pt x="150817" y="0"/>
                    </a:cubicBezTo>
                    <a:lnTo>
                      <a:pt x="1" y="0"/>
                    </a:lnTo>
                    <a:close/>
                  </a:path>
                </a:pathLst>
              </a:custGeom>
              <a:noFill/>
              <a:ln w="9525">
                <a:solidFill>
                  <a:srgbClr val="00B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24" name="Google Shape;910;p19"/>
              <p:cNvSpPr>
                <a:spLocks/>
              </p:cNvSpPr>
              <p:nvPr/>
            </p:nvSpPr>
            <p:spPr bwMode="auto">
              <a:xfrm>
                <a:off x="0" y="0"/>
                <a:ext cx="9567" cy="9288"/>
              </a:xfrm>
              <a:custGeom>
                <a:avLst/>
                <a:gdLst>
                  <a:gd name="T0" fmla="*/ 16777 w 33553"/>
                  <a:gd name="T1" fmla="*/ 1 h 32574"/>
                  <a:gd name="T2" fmla="*/ 13265 w 33553"/>
                  <a:gd name="T3" fmla="*/ 1448 h 32574"/>
                  <a:gd name="T4" fmla="*/ 1942 w 33553"/>
                  <a:gd name="T5" fmla="*/ 12782 h 32574"/>
                  <a:gd name="T6" fmla="*/ 1942 w 33553"/>
                  <a:gd name="T7" fmla="*/ 19795 h 32574"/>
                  <a:gd name="T8" fmla="*/ 13265 w 33553"/>
                  <a:gd name="T9" fmla="*/ 31118 h 32574"/>
                  <a:gd name="T10" fmla="*/ 16777 w 33553"/>
                  <a:gd name="T11" fmla="*/ 32573 h 32574"/>
                  <a:gd name="T12" fmla="*/ 20289 w 33553"/>
                  <a:gd name="T13" fmla="*/ 31118 h 32574"/>
                  <a:gd name="T14" fmla="*/ 31612 w 33553"/>
                  <a:gd name="T15" fmla="*/ 19795 h 32574"/>
                  <a:gd name="T16" fmla="*/ 31612 w 33553"/>
                  <a:gd name="T17" fmla="*/ 12782 h 32574"/>
                  <a:gd name="T18" fmla="*/ 20289 w 33553"/>
                  <a:gd name="T19" fmla="*/ 1448 h 32574"/>
                  <a:gd name="T20" fmla="*/ 16777 w 33553"/>
                  <a:gd name="T21" fmla="*/ 1 h 32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53" h="32574" extrusionOk="0">
                    <a:moveTo>
                      <a:pt x="16777" y="1"/>
                    </a:moveTo>
                    <a:cubicBezTo>
                      <a:pt x="15506" y="1"/>
                      <a:pt x="14235" y="483"/>
                      <a:pt x="13265" y="1448"/>
                    </a:cubicBezTo>
                    <a:lnTo>
                      <a:pt x="1942" y="12782"/>
                    </a:lnTo>
                    <a:cubicBezTo>
                      <a:pt x="1" y="14711"/>
                      <a:pt x="1" y="17854"/>
                      <a:pt x="1942" y="19795"/>
                    </a:cubicBezTo>
                    <a:lnTo>
                      <a:pt x="13265" y="31118"/>
                    </a:lnTo>
                    <a:cubicBezTo>
                      <a:pt x="14235" y="32088"/>
                      <a:pt x="15506" y="32573"/>
                      <a:pt x="16777" y="32573"/>
                    </a:cubicBezTo>
                    <a:cubicBezTo>
                      <a:pt x="18048" y="32573"/>
                      <a:pt x="19319" y="32088"/>
                      <a:pt x="20289" y="31118"/>
                    </a:cubicBezTo>
                    <a:lnTo>
                      <a:pt x="31612" y="19795"/>
                    </a:lnTo>
                    <a:cubicBezTo>
                      <a:pt x="33553" y="17854"/>
                      <a:pt x="33553" y="14711"/>
                      <a:pt x="31612" y="12782"/>
                    </a:cubicBezTo>
                    <a:lnTo>
                      <a:pt x="20289" y="1448"/>
                    </a:lnTo>
                    <a:cubicBezTo>
                      <a:pt x="19319" y="483"/>
                      <a:pt x="18048" y="1"/>
                      <a:pt x="16777" y="1"/>
                    </a:cubicBezTo>
                    <a:close/>
                  </a:path>
                </a:pathLst>
              </a:custGeom>
              <a:solidFill>
                <a:srgbClr val="2FC948"/>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25" name="Google Shape;912;p19"/>
              <p:cNvSpPr>
                <a:spLocks/>
              </p:cNvSpPr>
              <p:nvPr/>
            </p:nvSpPr>
            <p:spPr bwMode="auto">
              <a:xfrm>
                <a:off x="903" y="852"/>
                <a:ext cx="7761" cy="7585"/>
              </a:xfrm>
              <a:custGeom>
                <a:avLst/>
                <a:gdLst>
                  <a:gd name="T0" fmla="*/ 13604 w 27218"/>
                  <a:gd name="T1" fmla="*/ 0 h 26599"/>
                  <a:gd name="T2" fmla="*/ 11335 w 27218"/>
                  <a:gd name="T3" fmla="*/ 947 h 26599"/>
                  <a:gd name="T4" fmla="*/ 1250 w 27218"/>
                  <a:gd name="T5" fmla="*/ 11020 h 26599"/>
                  <a:gd name="T6" fmla="*/ 1250 w 27218"/>
                  <a:gd name="T7" fmla="*/ 15568 h 26599"/>
                  <a:gd name="T8" fmla="*/ 11335 w 27218"/>
                  <a:gd name="T9" fmla="*/ 25652 h 26599"/>
                  <a:gd name="T10" fmla="*/ 13604 w 27218"/>
                  <a:gd name="T11" fmla="*/ 26599 h 26599"/>
                  <a:gd name="T12" fmla="*/ 15883 w 27218"/>
                  <a:gd name="T13" fmla="*/ 25652 h 26599"/>
                  <a:gd name="T14" fmla="*/ 25968 w 27218"/>
                  <a:gd name="T15" fmla="*/ 15568 h 26599"/>
                  <a:gd name="T16" fmla="*/ 25968 w 27218"/>
                  <a:gd name="T17" fmla="*/ 11020 h 26599"/>
                  <a:gd name="T18" fmla="*/ 15883 w 27218"/>
                  <a:gd name="T19" fmla="*/ 947 h 26599"/>
                  <a:gd name="T20" fmla="*/ 13604 w 27218"/>
                  <a:gd name="T21" fmla="*/ 0 h 26599"/>
                  <a:gd name="T22" fmla="*/ 0 w 27218"/>
                  <a:gd name="T23" fmla="*/ 0 h 26599"/>
                  <a:gd name="T24" fmla="*/ 27218 w 27218"/>
                  <a:gd name="T25" fmla="*/ 26599 h 2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7218" h="26599" extrusionOk="0">
                    <a:moveTo>
                      <a:pt x="13604" y="0"/>
                    </a:moveTo>
                    <a:cubicBezTo>
                      <a:pt x="12781" y="0"/>
                      <a:pt x="11960" y="316"/>
                      <a:pt x="11335" y="947"/>
                    </a:cubicBezTo>
                    <a:lnTo>
                      <a:pt x="1250" y="11020"/>
                    </a:lnTo>
                    <a:cubicBezTo>
                      <a:pt x="0" y="12282"/>
                      <a:pt x="0" y="14318"/>
                      <a:pt x="1250" y="15568"/>
                    </a:cubicBezTo>
                    <a:lnTo>
                      <a:pt x="11335" y="25652"/>
                    </a:lnTo>
                    <a:cubicBezTo>
                      <a:pt x="11960" y="26283"/>
                      <a:pt x="12781" y="26599"/>
                      <a:pt x="13604" y="26599"/>
                    </a:cubicBezTo>
                    <a:cubicBezTo>
                      <a:pt x="14427" y="26599"/>
                      <a:pt x="15252" y="26283"/>
                      <a:pt x="15883" y="25652"/>
                    </a:cubicBezTo>
                    <a:lnTo>
                      <a:pt x="25968" y="15568"/>
                    </a:lnTo>
                    <a:cubicBezTo>
                      <a:pt x="27218" y="14318"/>
                      <a:pt x="27218" y="12282"/>
                      <a:pt x="25968" y="11020"/>
                    </a:cubicBezTo>
                    <a:lnTo>
                      <a:pt x="15883" y="947"/>
                    </a:lnTo>
                    <a:cubicBezTo>
                      <a:pt x="15252" y="316"/>
                      <a:pt x="14427" y="0"/>
                      <a:pt x="13604" y="0"/>
                    </a:cubicBezTo>
                    <a:close/>
                  </a:path>
                </a:pathLst>
              </a:custGeom>
              <a:solidFill>
                <a:srgbClr val="69E781"/>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US" sz="3200"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05</a:t>
                </a:r>
                <a:endParaRPr lang="en-US" sz="24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2" name="Google Shape;907;p19"/>
            <p:cNvSpPr txBox="1">
              <a:spLocks noChangeArrowheads="1"/>
            </p:cNvSpPr>
            <p:nvPr/>
          </p:nvSpPr>
          <p:spPr bwMode="auto">
            <a:xfrm flipH="1">
              <a:off x="8667" y="1143"/>
              <a:ext cx="48085" cy="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400" dirty="0">
                  <a:solidFill>
                    <a:srgbClr val="002060"/>
                  </a:solidFill>
                  <a:latin typeface="Adobe Arabic" panose="02040503050201020203" pitchFamily="18" charset="-78"/>
                  <a:cs typeface="Adobe Arabic" panose="02040503050201020203" pitchFamily="18" charset="-78"/>
                </a:rPr>
                <a:t>إحالة الشكاوى الحساسة إلى المدير المعني</a:t>
              </a:r>
              <a:endParaRPr lang="en-US" sz="2400" dirty="0">
                <a:solidFill>
                  <a:srgbClr val="002060"/>
                </a:solidFill>
                <a:latin typeface="Adobe Arabic" panose="02040503050201020203" pitchFamily="18" charset="-78"/>
                <a:cs typeface="Adobe Arabic" panose="02040503050201020203" pitchFamily="18" charset="-78"/>
              </a:endParaRPr>
            </a:p>
          </p:txBody>
        </p:sp>
      </p:grpSp>
      <p:grpSp>
        <p:nvGrpSpPr>
          <p:cNvPr id="26" name="Group 36"/>
          <p:cNvGrpSpPr>
            <a:grpSpLocks/>
          </p:cNvGrpSpPr>
          <p:nvPr/>
        </p:nvGrpSpPr>
        <p:grpSpPr bwMode="auto">
          <a:xfrm flipH="1">
            <a:off x="1304695" y="3962814"/>
            <a:ext cx="9595372" cy="1553160"/>
            <a:chOff x="0" y="0"/>
            <a:chExt cx="57353" cy="9288"/>
          </a:xfrm>
        </p:grpSpPr>
        <p:grpSp>
          <p:nvGrpSpPr>
            <p:cNvPr id="27" name="Google Shape;899;p19"/>
            <p:cNvGrpSpPr>
              <a:grpSpLocks/>
            </p:cNvGrpSpPr>
            <p:nvPr/>
          </p:nvGrpSpPr>
          <p:grpSpPr bwMode="auto">
            <a:xfrm>
              <a:off x="0" y="0"/>
              <a:ext cx="57353" cy="9288"/>
              <a:chOff x="0" y="0"/>
              <a:chExt cx="57353" cy="9288"/>
            </a:xfrm>
          </p:grpSpPr>
          <p:sp>
            <p:nvSpPr>
              <p:cNvPr id="29" name="Google Shape;900;p19"/>
              <p:cNvSpPr>
                <a:spLocks/>
              </p:cNvSpPr>
              <p:nvPr/>
            </p:nvSpPr>
            <p:spPr bwMode="auto">
              <a:xfrm>
                <a:off x="5500" y="1227"/>
                <a:ext cx="51853" cy="6834"/>
              </a:xfrm>
              <a:custGeom>
                <a:avLst/>
                <a:gdLst>
                  <a:gd name="T0" fmla="*/ 0 w 162807"/>
                  <a:gd name="T1" fmla="*/ 1 h 23968"/>
                  <a:gd name="T2" fmla="*/ 0 w 162807"/>
                  <a:gd name="T3" fmla="*/ 23968 h 23968"/>
                  <a:gd name="T4" fmla="*/ 150817 w 162807"/>
                  <a:gd name="T5" fmla="*/ 23968 h 23968"/>
                  <a:gd name="T6" fmla="*/ 162806 w 162807"/>
                  <a:gd name="T7" fmla="*/ 11978 h 23968"/>
                  <a:gd name="T8" fmla="*/ 150817 w 162807"/>
                  <a:gd name="T9" fmla="*/ 1 h 23968"/>
                  <a:gd name="T10" fmla="*/ 0 w 162807"/>
                  <a:gd name="T11" fmla="*/ 1 h 23968"/>
                </a:gdLst>
                <a:ahLst/>
                <a:cxnLst>
                  <a:cxn ang="0">
                    <a:pos x="T0" y="T1"/>
                  </a:cxn>
                  <a:cxn ang="0">
                    <a:pos x="T2" y="T3"/>
                  </a:cxn>
                  <a:cxn ang="0">
                    <a:pos x="T4" y="T5"/>
                  </a:cxn>
                  <a:cxn ang="0">
                    <a:pos x="T6" y="T7"/>
                  </a:cxn>
                  <a:cxn ang="0">
                    <a:pos x="T8" y="T9"/>
                  </a:cxn>
                  <a:cxn ang="0">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00B0F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nvGrpSpPr>
              <p:cNvPr id="30" name="Google Shape;901;p19"/>
              <p:cNvGrpSpPr>
                <a:grpSpLocks/>
              </p:cNvGrpSpPr>
              <p:nvPr/>
            </p:nvGrpSpPr>
            <p:grpSpPr bwMode="auto">
              <a:xfrm>
                <a:off x="0" y="0"/>
                <a:ext cx="56782" cy="9288"/>
                <a:chOff x="0" y="0"/>
                <a:chExt cx="56782" cy="9288"/>
              </a:xfrm>
            </p:grpSpPr>
            <p:sp>
              <p:nvSpPr>
                <p:cNvPr id="31" name="Google Shape;903;p19"/>
                <p:cNvSpPr>
                  <a:spLocks/>
                </p:cNvSpPr>
                <p:nvPr/>
              </p:nvSpPr>
              <p:spPr bwMode="auto">
                <a:xfrm>
                  <a:off x="0" y="0"/>
                  <a:ext cx="9563" cy="9288"/>
                </a:xfrm>
                <a:custGeom>
                  <a:avLst/>
                  <a:gdLst>
                    <a:gd name="T0" fmla="*/ 16766 w 33540"/>
                    <a:gd name="T1" fmla="*/ 1 h 32573"/>
                    <a:gd name="T2" fmla="*/ 13264 w 33540"/>
                    <a:gd name="T3" fmla="*/ 1447 h 32573"/>
                    <a:gd name="T4" fmla="*/ 1929 w 33540"/>
                    <a:gd name="T5" fmla="*/ 12782 h 32573"/>
                    <a:gd name="T6" fmla="*/ 1929 w 33540"/>
                    <a:gd name="T7" fmla="*/ 19795 h 32573"/>
                    <a:gd name="T8" fmla="*/ 13264 w 33540"/>
                    <a:gd name="T9" fmla="*/ 31117 h 32573"/>
                    <a:gd name="T10" fmla="*/ 16766 w 33540"/>
                    <a:gd name="T11" fmla="*/ 32573 h 32573"/>
                    <a:gd name="T12" fmla="*/ 20276 w 33540"/>
                    <a:gd name="T13" fmla="*/ 31117 h 32573"/>
                    <a:gd name="T14" fmla="*/ 31599 w 33540"/>
                    <a:gd name="T15" fmla="*/ 19795 h 32573"/>
                    <a:gd name="T16" fmla="*/ 31599 w 33540"/>
                    <a:gd name="T17" fmla="*/ 12782 h 32573"/>
                    <a:gd name="T18" fmla="*/ 20276 w 33540"/>
                    <a:gd name="T19" fmla="*/ 1447 h 32573"/>
                    <a:gd name="T20" fmla="*/ 16766 w 33540"/>
                    <a:gd name="T21" fmla="*/ 1 h 3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sp>
              <p:nvSpPr>
                <p:cNvPr id="32" name="Google Shape;904;p19"/>
                <p:cNvSpPr>
                  <a:spLocks/>
                </p:cNvSpPr>
                <p:nvPr/>
              </p:nvSpPr>
              <p:spPr bwMode="auto">
                <a:xfrm>
                  <a:off x="899" y="852"/>
                  <a:ext cx="7765" cy="7585"/>
                </a:xfrm>
                <a:custGeom>
                  <a:avLst/>
                  <a:gdLst>
                    <a:gd name="T0" fmla="*/ 13614 w 27230"/>
                    <a:gd name="T1" fmla="*/ 0 h 26599"/>
                    <a:gd name="T2" fmla="*/ 11335 w 27230"/>
                    <a:gd name="T3" fmla="*/ 947 h 26599"/>
                    <a:gd name="T4" fmla="*/ 1262 w 27230"/>
                    <a:gd name="T5" fmla="*/ 11019 h 26599"/>
                    <a:gd name="T6" fmla="*/ 1262 w 27230"/>
                    <a:gd name="T7" fmla="*/ 15567 h 26599"/>
                    <a:gd name="T8" fmla="*/ 11335 w 27230"/>
                    <a:gd name="T9" fmla="*/ 25652 h 26599"/>
                    <a:gd name="T10" fmla="*/ 13614 w 27230"/>
                    <a:gd name="T11" fmla="*/ 26599 h 26599"/>
                    <a:gd name="T12" fmla="*/ 15883 w 27230"/>
                    <a:gd name="T13" fmla="*/ 25652 h 26599"/>
                    <a:gd name="T14" fmla="*/ 25968 w 27230"/>
                    <a:gd name="T15" fmla="*/ 15567 h 26599"/>
                    <a:gd name="T16" fmla="*/ 25968 w 27230"/>
                    <a:gd name="T17" fmla="*/ 11019 h 26599"/>
                    <a:gd name="T18" fmla="*/ 15883 w 27230"/>
                    <a:gd name="T19" fmla="*/ 947 h 26599"/>
                    <a:gd name="T20" fmla="*/ 13614 w 27230"/>
                    <a:gd name="T21" fmla="*/ 0 h 26599"/>
                    <a:gd name="T22" fmla="*/ 0 w 27230"/>
                    <a:gd name="T23" fmla="*/ 0 h 26599"/>
                    <a:gd name="T24" fmla="*/ 27230 w 27230"/>
                    <a:gd name="T25" fmla="*/ 26599 h 2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spcAft>
                      <a:spcPts val="0"/>
                    </a:spcAft>
                  </a:pPr>
                  <a:r>
                    <a:rPr lang="en-US" sz="3200" dirty="0">
                      <a:solidFill>
                        <a:srgbClr val="FFFFFF"/>
                      </a:solidFill>
                      <a:effectLst/>
                      <a:latin typeface="Adobe Arabic" panose="02040503050201020203" pitchFamily="18" charset="-78"/>
                      <a:ea typeface="Calibri" panose="020F0502020204030204" pitchFamily="34" charset="0"/>
                      <a:cs typeface="Adobe Arabic" panose="02040503050201020203" pitchFamily="18" charset="-78"/>
                    </a:rPr>
                    <a:t>0</a:t>
                  </a:r>
                  <a:r>
                    <a:rPr lang="en-US" sz="3200" dirty="0">
                      <a:solidFill>
                        <a:srgbClr val="FFFFFF"/>
                      </a:solidFill>
                      <a:latin typeface="Adobe Arabic" panose="02040503050201020203" pitchFamily="18" charset="-78"/>
                      <a:ea typeface="Calibri" panose="020F0502020204030204" pitchFamily="34" charset="0"/>
                      <a:cs typeface="Adobe Arabic" panose="02040503050201020203" pitchFamily="18" charset="-78"/>
                    </a:rPr>
                    <a:t>6</a:t>
                  </a:r>
                  <a:endParaRPr lang="en-US"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3" name="Google Shape;907;p19"/>
                <p:cNvSpPr txBox="1">
                  <a:spLocks noChangeArrowheads="1"/>
                </p:cNvSpPr>
                <p:nvPr/>
              </p:nvSpPr>
              <p:spPr bwMode="auto">
                <a:xfrm>
                  <a:off x="8664" y="1047"/>
                  <a:ext cx="48118"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400" dirty="0">
                      <a:solidFill>
                        <a:srgbClr val="002060"/>
                      </a:solidFill>
                      <a:latin typeface="Adobe Arabic" panose="02040503050201020203" pitchFamily="18" charset="-78"/>
                      <a:cs typeface="Adobe Arabic" panose="02040503050201020203" pitchFamily="18" charset="-78"/>
                    </a:rPr>
                    <a:t>بذل الجهود لإحالة الشكاوى المتعلقة بالمنظمات غير الحكومية الأخرى إلى الجهات المعنية.</a:t>
                  </a:r>
                  <a:endParaRPr lang="en-US" sz="2400" dirty="0">
                    <a:solidFill>
                      <a:srgbClr val="002060"/>
                    </a:solidFill>
                    <a:latin typeface="Adobe Arabic" panose="02040503050201020203" pitchFamily="18" charset="-78"/>
                    <a:cs typeface="Adobe Arabic" panose="02040503050201020203" pitchFamily="18" charset="-78"/>
                  </a:endParaRPr>
                </a:p>
              </p:txBody>
            </p:sp>
          </p:grpSp>
        </p:grpSp>
        <p:sp>
          <p:nvSpPr>
            <p:cNvPr id="28" name="Google Shape;930;p19"/>
            <p:cNvSpPr>
              <a:spLocks/>
            </p:cNvSpPr>
            <p:nvPr/>
          </p:nvSpPr>
          <p:spPr bwMode="auto">
            <a:xfrm>
              <a:off x="48396" y="4104"/>
              <a:ext cx="214" cy="215"/>
            </a:xfrm>
            <a:custGeom>
              <a:avLst/>
              <a:gdLst>
                <a:gd name="T0" fmla="*/ 347 w 694"/>
                <a:gd name="T1" fmla="*/ 1 h 695"/>
                <a:gd name="T2" fmla="*/ 0 w 694"/>
                <a:gd name="T3" fmla="*/ 348 h 695"/>
                <a:gd name="T4" fmla="*/ 347 w 694"/>
                <a:gd name="T5" fmla="*/ 694 h 695"/>
                <a:gd name="T6" fmla="*/ 694 w 694"/>
                <a:gd name="T7" fmla="*/ 348 h 695"/>
                <a:gd name="T8" fmla="*/ 347 w 694"/>
                <a:gd name="T9" fmla="*/ 1 h 695"/>
              </a:gdLst>
              <a:ahLst/>
              <a:cxnLst>
                <a:cxn ang="0">
                  <a:pos x="T0" y="T1"/>
                </a:cxn>
                <a:cxn ang="0">
                  <a:pos x="T2" y="T3"/>
                </a:cxn>
                <a:cxn ang="0">
                  <a:pos x="T4" y="T5"/>
                </a:cxn>
                <a:cxn ang="0">
                  <a:pos x="T6" y="T7"/>
                </a:cxn>
                <a:cxn ang="0">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400">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8395962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3353552" y="3238034"/>
            <a:ext cx="6947736" cy="587853"/>
          </a:xfrm>
          <a:prstGeom prst="rect">
            <a:avLst/>
          </a:prstGeom>
        </p:spPr>
        <p:txBody>
          <a:bodyPr wrap="none">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صنف المهام والأدوار التالية إلى الأشخاص الموكلة إليهم</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92079" y="1827211"/>
            <a:ext cx="2840908" cy="3203578"/>
          </a:xfrm>
          <a:prstGeom prst="rect">
            <a:avLst/>
          </a:prstGeom>
        </p:spPr>
      </p:pic>
    </p:spTree>
    <p:extLst>
      <p:ext uri="{BB962C8B-B14F-4D97-AF65-F5344CB8AC3E}">
        <p14:creationId xmlns:p14="http://schemas.microsoft.com/office/powerpoint/2010/main" val="41848574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أسباب الحكم على الخدمة بأنها فاشلة</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4" name="Google Shape;1867;p38"/>
          <p:cNvGrpSpPr>
            <a:grpSpLocks/>
          </p:cNvGrpSpPr>
          <p:nvPr/>
        </p:nvGrpSpPr>
        <p:grpSpPr bwMode="auto">
          <a:xfrm>
            <a:off x="3858201" y="1058282"/>
            <a:ext cx="1677212" cy="2370618"/>
            <a:chOff x="-227" y="0"/>
            <a:chExt cx="22326" cy="31561"/>
          </a:xfrm>
        </p:grpSpPr>
        <p:sp>
          <p:nvSpPr>
            <p:cNvPr id="35" name="Google Shape;1868;p38"/>
            <p:cNvSpPr>
              <a:spLocks noChangeArrowheads="1"/>
            </p:cNvSpPr>
            <p:nvPr/>
          </p:nvSpPr>
          <p:spPr bwMode="auto">
            <a:xfrm>
              <a:off x="0" y="4233"/>
              <a:ext cx="20877" cy="27328"/>
            </a:xfrm>
            <a:prstGeom prst="roundRect">
              <a:avLst>
                <a:gd name="adj" fmla="val 16667"/>
              </a:avLst>
            </a:prstGeom>
            <a:noFill/>
            <a:ln w="19050">
              <a:solidFill>
                <a:srgbClr val="5EB2FC"/>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6" name="Google Shape;1869;p38"/>
            <p:cNvSpPr>
              <a:spLocks/>
            </p:cNvSpPr>
            <p:nvPr/>
          </p:nvSpPr>
          <p:spPr bwMode="auto">
            <a:xfrm>
              <a:off x="14416" y="0"/>
              <a:ext cx="7683" cy="8616"/>
            </a:xfrm>
            <a:custGeom>
              <a:avLst/>
              <a:gdLst>
                <a:gd name="T0" fmla="*/ 18527 w 37053"/>
                <a:gd name="T1" fmla="*/ 0 h 41560"/>
                <a:gd name="T2" fmla="*/ 16562 w 37053"/>
                <a:gd name="T3" fmla="*/ 527 h 41560"/>
                <a:gd name="T4" fmla="*/ 1965 w 37053"/>
                <a:gd name="T5" fmla="*/ 8945 h 41560"/>
                <a:gd name="T6" fmla="*/ 1 w 37053"/>
                <a:gd name="T7" fmla="*/ 12350 h 41560"/>
                <a:gd name="T8" fmla="*/ 1 w 37053"/>
                <a:gd name="T9" fmla="*/ 29209 h 41560"/>
                <a:gd name="T10" fmla="*/ 1965 w 37053"/>
                <a:gd name="T11" fmla="*/ 32603 h 41560"/>
                <a:gd name="T12" fmla="*/ 16562 w 37053"/>
                <a:gd name="T13" fmla="*/ 41032 h 41560"/>
                <a:gd name="T14" fmla="*/ 18527 w 37053"/>
                <a:gd name="T15" fmla="*/ 41559 h 41560"/>
                <a:gd name="T16" fmla="*/ 20492 w 37053"/>
                <a:gd name="T17" fmla="*/ 41032 h 41560"/>
                <a:gd name="T18" fmla="*/ 35089 w 37053"/>
                <a:gd name="T19" fmla="*/ 32603 h 41560"/>
                <a:gd name="T20" fmla="*/ 37053 w 37053"/>
                <a:gd name="T21" fmla="*/ 29209 h 41560"/>
                <a:gd name="T22" fmla="*/ 37053 w 37053"/>
                <a:gd name="T23" fmla="*/ 12350 h 41560"/>
                <a:gd name="T24" fmla="*/ 35089 w 37053"/>
                <a:gd name="T25" fmla="*/ 8945 h 41560"/>
                <a:gd name="T26" fmla="*/ 20492 w 37053"/>
                <a:gd name="T27" fmla="*/ 527 h 41560"/>
                <a:gd name="T28" fmla="*/ 18527 w 37053"/>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3"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7" name="Google Shape;1870;p38"/>
            <p:cNvSpPr>
              <a:spLocks/>
            </p:cNvSpPr>
            <p:nvPr/>
          </p:nvSpPr>
          <p:spPr bwMode="auto">
            <a:xfrm>
              <a:off x="15453" y="1194"/>
              <a:ext cx="5609" cy="6227"/>
            </a:xfrm>
            <a:custGeom>
              <a:avLst/>
              <a:gdLst>
                <a:gd name="T0" fmla="*/ 13526 w 27052"/>
                <a:gd name="T1" fmla="*/ 0 h 30034"/>
                <a:gd name="T2" fmla="*/ 11561 w 27052"/>
                <a:gd name="T3" fmla="*/ 527 h 30034"/>
                <a:gd name="T4" fmla="*/ 1965 w 27052"/>
                <a:gd name="T5" fmla="*/ 6075 h 30034"/>
                <a:gd name="T6" fmla="*/ 0 w 27052"/>
                <a:gd name="T7" fmla="*/ 9468 h 30034"/>
                <a:gd name="T8" fmla="*/ 0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87 w 27052"/>
                <a:gd name="T19" fmla="*/ 23958 h 30034"/>
                <a:gd name="T20" fmla="*/ 27051 w 27052"/>
                <a:gd name="T21" fmla="*/ 20553 h 30034"/>
                <a:gd name="T22" fmla="*/ 27051 w 27052"/>
                <a:gd name="T23" fmla="*/ 9468 h 30034"/>
                <a:gd name="T24" fmla="*/ 25087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0" y="8064"/>
                    <a:pt x="0" y="9468"/>
                  </a:cubicBezTo>
                  <a:lnTo>
                    <a:pt x="0" y="20553"/>
                  </a:lnTo>
                  <a:cubicBezTo>
                    <a:pt x="0" y="21958"/>
                    <a:pt x="751" y="23256"/>
                    <a:pt x="1965" y="23958"/>
                  </a:cubicBezTo>
                  <a:lnTo>
                    <a:pt x="11561" y="29507"/>
                  </a:lnTo>
                  <a:cubicBezTo>
                    <a:pt x="12169" y="29858"/>
                    <a:pt x="12847" y="30033"/>
                    <a:pt x="13526" y="30033"/>
                  </a:cubicBezTo>
                  <a:cubicBezTo>
                    <a:pt x="14205" y="30033"/>
                    <a:pt x="14883" y="29858"/>
                    <a:pt x="15491" y="29507"/>
                  </a:cubicBezTo>
                  <a:lnTo>
                    <a:pt x="25087" y="23958"/>
                  </a:lnTo>
                  <a:cubicBezTo>
                    <a:pt x="26301" y="23256"/>
                    <a:pt x="27051" y="21958"/>
                    <a:pt x="27051" y="20553"/>
                  </a:cubicBezTo>
                  <a:lnTo>
                    <a:pt x="27051" y="9468"/>
                  </a:lnTo>
                  <a:cubicBezTo>
                    <a:pt x="27051" y="8064"/>
                    <a:pt x="26301" y="6778"/>
                    <a:pt x="25087"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72000" rIns="91425" bIns="91425" anchor="ctr" anchorCtr="0" upright="1">
              <a:noAutofit/>
            </a:bodyPr>
            <a:lstStyle/>
            <a:p>
              <a:pPr algn="ctr" rtl="1">
                <a:lnSpc>
                  <a:spcPct val="115000"/>
                </a:lnSpc>
                <a:spcAft>
                  <a:spcPts val="0"/>
                </a:spcAft>
              </a:pPr>
              <a:r>
                <a:rPr lang="ar-SY" sz="2400">
                  <a:solidFill>
                    <a:srgbClr val="434343"/>
                  </a:solidFill>
                  <a:effectLst/>
                  <a:latin typeface="Adobe Arabic" panose="02040503050201020203" pitchFamily="18" charset="-78"/>
                  <a:ea typeface="Calibri" panose="020F0502020204030204" pitchFamily="34" charset="0"/>
                  <a:cs typeface="Adobe Arabic" panose="02040503050201020203" pitchFamily="18" charset="-78"/>
                </a:rPr>
                <a:t>3</a:t>
              </a:r>
              <a:endParaRPr lang="en-US" sz="16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8" name="Google Shape;1872;p38"/>
            <p:cNvSpPr txBox="1">
              <a:spLocks noChangeArrowheads="1"/>
            </p:cNvSpPr>
            <p:nvPr/>
          </p:nvSpPr>
          <p:spPr bwMode="auto">
            <a:xfrm>
              <a:off x="-227" y="7831"/>
              <a:ext cx="20657" cy="2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A" sz="2000" dirty="0">
                  <a:latin typeface="Adobe Arabic" panose="02040503050201020203" pitchFamily="18" charset="-78"/>
                  <a:cs typeface="Adobe Arabic" panose="02040503050201020203" pitchFamily="18" charset="-78"/>
                </a:rPr>
                <a:t>عدم المصداقية في سعر المنتج المُقدم للزبون حيث يختلف سعر المنتج من مكان إلى أخر</a:t>
              </a:r>
              <a:endParaRPr lang="en-US" sz="16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oogle Shape;1894;p38"/>
          <p:cNvGrpSpPr>
            <a:grpSpLocks/>
          </p:cNvGrpSpPr>
          <p:nvPr/>
        </p:nvGrpSpPr>
        <p:grpSpPr bwMode="auto">
          <a:xfrm>
            <a:off x="7915430" y="1058282"/>
            <a:ext cx="1673012" cy="2370718"/>
            <a:chOff x="53795" y="0"/>
            <a:chExt cx="22268" cy="31562"/>
          </a:xfrm>
        </p:grpSpPr>
        <p:sp>
          <p:nvSpPr>
            <p:cNvPr id="31" name="Google Shape;1895;p38"/>
            <p:cNvSpPr>
              <a:spLocks noChangeArrowheads="1"/>
            </p:cNvSpPr>
            <p:nvPr/>
          </p:nvSpPr>
          <p:spPr bwMode="auto">
            <a:xfrm>
              <a:off x="54088" y="4233"/>
              <a:ext cx="20877" cy="27329"/>
            </a:xfrm>
            <a:prstGeom prst="roundRect">
              <a:avLst>
                <a:gd name="adj" fmla="val 16667"/>
              </a:avLst>
            </a:prstGeom>
            <a:noFill/>
            <a:ln w="19050">
              <a:solidFill>
                <a:srgbClr val="69E78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2" name="Google Shape;1896;p38"/>
            <p:cNvSpPr>
              <a:spLocks/>
            </p:cNvSpPr>
            <p:nvPr/>
          </p:nvSpPr>
          <p:spPr bwMode="auto">
            <a:xfrm>
              <a:off x="68381" y="0"/>
              <a:ext cx="7682" cy="8616"/>
            </a:xfrm>
            <a:custGeom>
              <a:avLst/>
              <a:gdLst>
                <a:gd name="T0" fmla="*/ 18527 w 37054"/>
                <a:gd name="T1" fmla="*/ 0 h 41560"/>
                <a:gd name="T2" fmla="*/ 16562 w 37054"/>
                <a:gd name="T3" fmla="*/ 527 h 41560"/>
                <a:gd name="T4" fmla="*/ 1965 w 37054"/>
                <a:gd name="T5" fmla="*/ 8945 h 41560"/>
                <a:gd name="T6" fmla="*/ 1 w 37054"/>
                <a:gd name="T7" fmla="*/ 12350 h 41560"/>
                <a:gd name="T8" fmla="*/ 1 w 37054"/>
                <a:gd name="T9" fmla="*/ 29209 h 41560"/>
                <a:gd name="T10" fmla="*/ 1965 w 37054"/>
                <a:gd name="T11" fmla="*/ 32603 h 41560"/>
                <a:gd name="T12" fmla="*/ 16562 w 37054"/>
                <a:gd name="T13" fmla="*/ 41032 h 41560"/>
                <a:gd name="T14" fmla="*/ 18527 w 37054"/>
                <a:gd name="T15" fmla="*/ 41559 h 41560"/>
                <a:gd name="T16" fmla="*/ 20492 w 37054"/>
                <a:gd name="T17" fmla="*/ 41032 h 41560"/>
                <a:gd name="T18" fmla="*/ 35089 w 37054"/>
                <a:gd name="T19" fmla="*/ 32603 h 41560"/>
                <a:gd name="T20" fmla="*/ 37053 w 37054"/>
                <a:gd name="T21" fmla="*/ 29209 h 41560"/>
                <a:gd name="T22" fmla="*/ 37053 w 37054"/>
                <a:gd name="T23" fmla="*/ 12350 h 41560"/>
                <a:gd name="T24" fmla="*/ 35089 w 37054"/>
                <a:gd name="T25" fmla="*/ 8945 h 41560"/>
                <a:gd name="T26" fmla="*/ 20492 w 37054"/>
                <a:gd name="T27" fmla="*/ 527 h 41560"/>
                <a:gd name="T28" fmla="*/ 18527 w 37054"/>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4"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3" name="Google Shape;1897;p38"/>
            <p:cNvSpPr>
              <a:spLocks/>
            </p:cNvSpPr>
            <p:nvPr/>
          </p:nvSpPr>
          <p:spPr bwMode="auto">
            <a:xfrm>
              <a:off x="69418" y="1195"/>
              <a:ext cx="5609" cy="6227"/>
            </a:xfrm>
            <a:custGeom>
              <a:avLst/>
              <a:gdLst>
                <a:gd name="T0" fmla="*/ 13526 w 27052"/>
                <a:gd name="T1" fmla="*/ 0 h 30034"/>
                <a:gd name="T2" fmla="*/ 11561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99 w 27052"/>
                <a:gd name="T19" fmla="*/ 23958 h 30034"/>
                <a:gd name="T20" fmla="*/ 27052 w 27052"/>
                <a:gd name="T21" fmla="*/ 20553 h 30034"/>
                <a:gd name="T22" fmla="*/ 27052 w 27052"/>
                <a:gd name="T23" fmla="*/ 9468 h 30034"/>
                <a:gd name="T24" fmla="*/ 25099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1" y="8064"/>
                    <a:pt x="1" y="9468"/>
                  </a:cubicBezTo>
                  <a:lnTo>
                    <a:pt x="1" y="20553"/>
                  </a:lnTo>
                  <a:cubicBezTo>
                    <a:pt x="1" y="21958"/>
                    <a:pt x="751" y="23256"/>
                    <a:pt x="1965" y="23958"/>
                  </a:cubicBezTo>
                  <a:lnTo>
                    <a:pt x="11561" y="29507"/>
                  </a:lnTo>
                  <a:cubicBezTo>
                    <a:pt x="12169" y="29858"/>
                    <a:pt x="12847" y="30033"/>
                    <a:pt x="13526" y="30033"/>
                  </a:cubicBezTo>
                  <a:cubicBezTo>
                    <a:pt x="14205" y="30033"/>
                    <a:pt x="14883" y="29858"/>
                    <a:pt x="15491" y="29507"/>
                  </a:cubicBezTo>
                  <a:lnTo>
                    <a:pt x="25099" y="23958"/>
                  </a:lnTo>
                  <a:cubicBezTo>
                    <a:pt x="26313" y="23256"/>
                    <a:pt x="27052" y="21958"/>
                    <a:pt x="27052" y="20553"/>
                  </a:cubicBezTo>
                  <a:lnTo>
                    <a:pt x="27052" y="9468"/>
                  </a:lnTo>
                  <a:cubicBezTo>
                    <a:pt x="27052" y="8064"/>
                    <a:pt x="26313" y="6778"/>
                    <a:pt x="25099"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72000" rIns="91425" bIns="91425" anchor="ctr" anchorCtr="0" upright="1">
              <a:noAutofit/>
            </a:bodyPr>
            <a:lstStyle/>
            <a:p>
              <a:pPr algn="ctr" rtl="1">
                <a:lnSpc>
                  <a:spcPct val="115000"/>
                </a:lnSpc>
                <a:spcAft>
                  <a:spcPts val="0"/>
                </a:spcAft>
              </a:pPr>
              <a:r>
                <a:rPr lang="ar-SY" sz="2400">
                  <a:solidFill>
                    <a:srgbClr val="434343"/>
                  </a:solidFill>
                  <a:effectLst/>
                  <a:latin typeface="Adobe Arabic" panose="02040503050201020203" pitchFamily="18" charset="-78"/>
                  <a:ea typeface="Calibri" panose="020F0502020204030204" pitchFamily="34" charset="0"/>
                  <a:cs typeface="Adobe Arabic" panose="02040503050201020203" pitchFamily="18" charset="-78"/>
                </a:rPr>
                <a:t>1</a:t>
              </a:r>
              <a:endParaRPr lang="en-US" sz="16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4" name="Google Shape;1899;p38"/>
            <p:cNvSpPr txBox="1">
              <a:spLocks noChangeArrowheads="1"/>
            </p:cNvSpPr>
            <p:nvPr/>
          </p:nvSpPr>
          <p:spPr bwMode="auto">
            <a:xfrm>
              <a:off x="53795" y="6847"/>
              <a:ext cx="21220" cy="2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lvl="0" algn="ctr" rtl="1"/>
              <a:r>
                <a:rPr lang="ar-SA" dirty="0">
                  <a:latin typeface="Adobe Arabic" panose="02040503050201020203" pitchFamily="18" charset="-78"/>
                  <a:cs typeface="Adobe Arabic" panose="02040503050201020203" pitchFamily="18" charset="-78"/>
                </a:rPr>
                <a:t>سوء المُعاملة المُقدمة من الموظف وعدم احترام العميل. </a:t>
              </a:r>
              <a:endParaRPr lang="en-US" dirty="0">
                <a:latin typeface="Adobe Arabic" panose="02040503050201020203" pitchFamily="18" charset="-78"/>
                <a:cs typeface="Adobe Arabic" panose="02040503050201020203" pitchFamily="18" charset="-78"/>
              </a:endParaRPr>
            </a:p>
          </p:txBody>
        </p:sp>
      </p:grpSp>
      <p:grpSp>
        <p:nvGrpSpPr>
          <p:cNvPr id="16" name="Google Shape;1923;p38"/>
          <p:cNvGrpSpPr>
            <a:grpSpLocks/>
          </p:cNvGrpSpPr>
          <p:nvPr/>
        </p:nvGrpSpPr>
        <p:grpSpPr bwMode="auto">
          <a:xfrm>
            <a:off x="5896616" y="1058282"/>
            <a:ext cx="1666612" cy="2370618"/>
            <a:chOff x="26899" y="0"/>
            <a:chExt cx="22182" cy="31561"/>
          </a:xfrm>
        </p:grpSpPr>
        <p:sp>
          <p:nvSpPr>
            <p:cNvPr id="27" name="Google Shape;1924;p38"/>
            <p:cNvSpPr>
              <a:spLocks noChangeArrowheads="1"/>
            </p:cNvSpPr>
            <p:nvPr/>
          </p:nvSpPr>
          <p:spPr bwMode="auto">
            <a:xfrm>
              <a:off x="27044" y="4233"/>
              <a:ext cx="20877" cy="27328"/>
            </a:xfrm>
            <a:prstGeom prst="roundRect">
              <a:avLst>
                <a:gd name="adj" fmla="val 16667"/>
              </a:avLst>
            </a:prstGeom>
            <a:noFill/>
            <a:ln w="19050">
              <a:solidFill>
                <a:srgbClr val="FCBD24"/>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8" name="Google Shape;1925;p38"/>
            <p:cNvSpPr>
              <a:spLocks/>
            </p:cNvSpPr>
            <p:nvPr/>
          </p:nvSpPr>
          <p:spPr bwMode="auto">
            <a:xfrm>
              <a:off x="41399" y="0"/>
              <a:ext cx="7682" cy="8616"/>
            </a:xfrm>
            <a:custGeom>
              <a:avLst/>
              <a:gdLst>
                <a:gd name="T0" fmla="*/ 18526 w 37053"/>
                <a:gd name="T1" fmla="*/ 0 h 41560"/>
                <a:gd name="T2" fmla="*/ 16562 w 37053"/>
                <a:gd name="T3" fmla="*/ 527 h 41560"/>
                <a:gd name="T4" fmla="*/ 1965 w 37053"/>
                <a:gd name="T5" fmla="*/ 8945 h 41560"/>
                <a:gd name="T6" fmla="*/ 0 w 37053"/>
                <a:gd name="T7" fmla="*/ 12350 h 41560"/>
                <a:gd name="T8" fmla="*/ 0 w 37053"/>
                <a:gd name="T9" fmla="*/ 29209 h 41560"/>
                <a:gd name="T10" fmla="*/ 1965 w 37053"/>
                <a:gd name="T11" fmla="*/ 32603 h 41560"/>
                <a:gd name="T12" fmla="*/ 16562 w 37053"/>
                <a:gd name="T13" fmla="*/ 41032 h 41560"/>
                <a:gd name="T14" fmla="*/ 18526 w 37053"/>
                <a:gd name="T15" fmla="*/ 41559 h 41560"/>
                <a:gd name="T16" fmla="*/ 20491 w 37053"/>
                <a:gd name="T17" fmla="*/ 41032 h 41560"/>
                <a:gd name="T18" fmla="*/ 35088 w 37053"/>
                <a:gd name="T19" fmla="*/ 32603 h 41560"/>
                <a:gd name="T20" fmla="*/ 37052 w 37053"/>
                <a:gd name="T21" fmla="*/ 29209 h 41560"/>
                <a:gd name="T22" fmla="*/ 37052 w 37053"/>
                <a:gd name="T23" fmla="*/ 12350 h 41560"/>
                <a:gd name="T24" fmla="*/ 35088 w 37053"/>
                <a:gd name="T25" fmla="*/ 8945 h 41560"/>
                <a:gd name="T26" fmla="*/ 20491 w 37053"/>
                <a:gd name="T27" fmla="*/ 527 h 41560"/>
                <a:gd name="T28" fmla="*/ 18526 w 37053"/>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3" h="41560" extrusionOk="0">
                  <a:moveTo>
                    <a:pt x="18526" y="0"/>
                  </a:moveTo>
                  <a:cubicBezTo>
                    <a:pt x="17848" y="0"/>
                    <a:pt x="17169" y="176"/>
                    <a:pt x="16562" y="527"/>
                  </a:cubicBezTo>
                  <a:lnTo>
                    <a:pt x="1965" y="8945"/>
                  </a:lnTo>
                  <a:cubicBezTo>
                    <a:pt x="750" y="9647"/>
                    <a:pt x="0" y="10945"/>
                    <a:pt x="0" y="12350"/>
                  </a:cubicBezTo>
                  <a:lnTo>
                    <a:pt x="0" y="29209"/>
                  </a:lnTo>
                  <a:cubicBezTo>
                    <a:pt x="0" y="30602"/>
                    <a:pt x="750" y="31900"/>
                    <a:pt x="1965" y="32603"/>
                  </a:cubicBezTo>
                  <a:lnTo>
                    <a:pt x="16562" y="41032"/>
                  </a:lnTo>
                  <a:cubicBezTo>
                    <a:pt x="17169" y="41383"/>
                    <a:pt x="17848" y="41559"/>
                    <a:pt x="18526" y="41559"/>
                  </a:cubicBezTo>
                  <a:cubicBezTo>
                    <a:pt x="19205" y="41559"/>
                    <a:pt x="19884" y="41383"/>
                    <a:pt x="20491" y="41032"/>
                  </a:cubicBezTo>
                  <a:lnTo>
                    <a:pt x="35088" y="32603"/>
                  </a:lnTo>
                  <a:cubicBezTo>
                    <a:pt x="36302" y="31900"/>
                    <a:pt x="37052" y="30602"/>
                    <a:pt x="37052" y="29209"/>
                  </a:cubicBezTo>
                  <a:lnTo>
                    <a:pt x="37052" y="12350"/>
                  </a:lnTo>
                  <a:cubicBezTo>
                    <a:pt x="37052" y="10945"/>
                    <a:pt x="36302" y="9647"/>
                    <a:pt x="35088" y="8945"/>
                  </a:cubicBezTo>
                  <a:lnTo>
                    <a:pt x="20491" y="527"/>
                  </a:lnTo>
                  <a:cubicBezTo>
                    <a:pt x="19884" y="176"/>
                    <a:pt x="19205" y="0"/>
                    <a:pt x="18526" y="0"/>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9" name="Google Shape;1926;p38"/>
            <p:cNvSpPr>
              <a:spLocks/>
            </p:cNvSpPr>
            <p:nvPr/>
          </p:nvSpPr>
          <p:spPr bwMode="auto">
            <a:xfrm>
              <a:off x="42435" y="1194"/>
              <a:ext cx="5609" cy="6227"/>
            </a:xfrm>
            <a:custGeom>
              <a:avLst/>
              <a:gdLst>
                <a:gd name="T0" fmla="*/ 13526 w 27052"/>
                <a:gd name="T1" fmla="*/ 0 h 30034"/>
                <a:gd name="T2" fmla="*/ 11562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2 w 27052"/>
                <a:gd name="T13" fmla="*/ 29507 h 30034"/>
                <a:gd name="T14" fmla="*/ 13526 w 27052"/>
                <a:gd name="T15" fmla="*/ 30033 h 30034"/>
                <a:gd name="T16" fmla="*/ 15491 w 27052"/>
                <a:gd name="T17" fmla="*/ 29507 h 30034"/>
                <a:gd name="T18" fmla="*/ 25087 w 27052"/>
                <a:gd name="T19" fmla="*/ 23958 h 30034"/>
                <a:gd name="T20" fmla="*/ 27052 w 27052"/>
                <a:gd name="T21" fmla="*/ 20553 h 30034"/>
                <a:gd name="T22" fmla="*/ 27052 w 27052"/>
                <a:gd name="T23" fmla="*/ 9468 h 30034"/>
                <a:gd name="T24" fmla="*/ 25087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8" y="0"/>
                    <a:pt x="12169" y="176"/>
                    <a:pt x="11562" y="527"/>
                  </a:cubicBezTo>
                  <a:lnTo>
                    <a:pt x="1965" y="6075"/>
                  </a:lnTo>
                  <a:cubicBezTo>
                    <a:pt x="739" y="6778"/>
                    <a:pt x="1" y="8064"/>
                    <a:pt x="1" y="9468"/>
                  </a:cubicBezTo>
                  <a:lnTo>
                    <a:pt x="1" y="20553"/>
                  </a:lnTo>
                  <a:cubicBezTo>
                    <a:pt x="1" y="21958"/>
                    <a:pt x="739" y="23256"/>
                    <a:pt x="1965" y="23958"/>
                  </a:cubicBezTo>
                  <a:lnTo>
                    <a:pt x="11562" y="29507"/>
                  </a:lnTo>
                  <a:cubicBezTo>
                    <a:pt x="12169" y="29858"/>
                    <a:pt x="12848" y="30033"/>
                    <a:pt x="13526" y="30033"/>
                  </a:cubicBezTo>
                  <a:cubicBezTo>
                    <a:pt x="14205" y="30033"/>
                    <a:pt x="14884" y="29858"/>
                    <a:pt x="15491" y="29507"/>
                  </a:cubicBezTo>
                  <a:lnTo>
                    <a:pt x="25087" y="23958"/>
                  </a:lnTo>
                  <a:cubicBezTo>
                    <a:pt x="26302" y="23256"/>
                    <a:pt x="27052" y="21958"/>
                    <a:pt x="27052" y="20553"/>
                  </a:cubicBezTo>
                  <a:lnTo>
                    <a:pt x="27052" y="9468"/>
                  </a:lnTo>
                  <a:cubicBezTo>
                    <a:pt x="27052" y="8064"/>
                    <a:pt x="26302" y="6778"/>
                    <a:pt x="25087" y="6075"/>
                  </a:cubicBezTo>
                  <a:lnTo>
                    <a:pt x="15491" y="527"/>
                  </a:lnTo>
                  <a:cubicBezTo>
                    <a:pt x="14884"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72000" rIns="91425" bIns="91425" anchor="ctr" anchorCtr="0" upright="1">
              <a:noAutofit/>
            </a:bodyPr>
            <a:lstStyle/>
            <a:p>
              <a:pPr algn="ctr" rtl="1">
                <a:lnSpc>
                  <a:spcPct val="115000"/>
                </a:lnSpc>
                <a:spcAft>
                  <a:spcPts val="0"/>
                </a:spcAft>
              </a:pPr>
              <a:r>
                <a:rPr lang="ar-SY" sz="2400">
                  <a:solidFill>
                    <a:srgbClr val="434343"/>
                  </a:solidFill>
                  <a:effectLst/>
                  <a:latin typeface="Adobe Arabic" panose="02040503050201020203" pitchFamily="18" charset="-78"/>
                  <a:ea typeface="Calibri" panose="020F0502020204030204" pitchFamily="34" charset="0"/>
                  <a:cs typeface="Adobe Arabic" panose="02040503050201020203" pitchFamily="18" charset="-78"/>
                </a:rPr>
                <a:t>2</a:t>
              </a:r>
              <a:endParaRPr lang="en-US" sz="16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0" name="Google Shape;1928;p38"/>
            <p:cNvSpPr txBox="1">
              <a:spLocks noChangeArrowheads="1"/>
            </p:cNvSpPr>
            <p:nvPr/>
          </p:nvSpPr>
          <p:spPr bwMode="auto">
            <a:xfrm>
              <a:off x="26899" y="7831"/>
              <a:ext cx="21015" cy="2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000" dirty="0">
                  <a:latin typeface="Adobe Arabic" panose="02040503050201020203" pitchFamily="18" charset="-78"/>
                  <a:cs typeface="Adobe Arabic" panose="02040503050201020203" pitchFamily="18" charset="-78"/>
                </a:rPr>
                <a:t>إهمال الاستماع إلى العميل وعدم المحاولة من أجل معرفة احتياجاته. </a:t>
              </a:r>
              <a:endParaRPr lang="en-US" sz="2000" dirty="0">
                <a:latin typeface="Adobe Arabic" panose="02040503050201020203" pitchFamily="18" charset="-78"/>
                <a:cs typeface="Adobe Arabic" panose="02040503050201020203" pitchFamily="18" charset="-78"/>
              </a:endParaRPr>
            </a:p>
          </p:txBody>
        </p:sp>
      </p:grpSp>
      <p:grpSp>
        <p:nvGrpSpPr>
          <p:cNvPr id="17" name="Google Shape;1906;p38"/>
          <p:cNvGrpSpPr>
            <a:grpSpLocks/>
          </p:cNvGrpSpPr>
          <p:nvPr/>
        </p:nvGrpSpPr>
        <p:grpSpPr bwMode="auto">
          <a:xfrm>
            <a:off x="6915623" y="3591794"/>
            <a:ext cx="1651612" cy="2371118"/>
            <a:chOff x="54077" y="33692"/>
            <a:chExt cx="21986" cy="31574"/>
          </a:xfrm>
        </p:grpSpPr>
        <p:sp>
          <p:nvSpPr>
            <p:cNvPr id="23" name="Google Shape;1907;p38"/>
            <p:cNvSpPr>
              <a:spLocks noChangeArrowheads="1"/>
            </p:cNvSpPr>
            <p:nvPr/>
          </p:nvSpPr>
          <p:spPr bwMode="auto">
            <a:xfrm>
              <a:off x="54088" y="37925"/>
              <a:ext cx="20877" cy="27341"/>
            </a:xfrm>
            <a:prstGeom prst="roundRect">
              <a:avLst>
                <a:gd name="adj" fmla="val 16667"/>
              </a:avLst>
            </a:prstGeom>
            <a:noFill/>
            <a:ln w="19050">
              <a:solidFill>
                <a:srgbClr val="869FB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4" name="Google Shape;1908;p38"/>
            <p:cNvSpPr>
              <a:spLocks/>
            </p:cNvSpPr>
            <p:nvPr/>
          </p:nvSpPr>
          <p:spPr bwMode="auto">
            <a:xfrm>
              <a:off x="68381" y="33692"/>
              <a:ext cx="7682" cy="8617"/>
            </a:xfrm>
            <a:custGeom>
              <a:avLst/>
              <a:gdLst>
                <a:gd name="T0" fmla="*/ 18527 w 37054"/>
                <a:gd name="T1" fmla="*/ 0 h 41560"/>
                <a:gd name="T2" fmla="*/ 16562 w 37054"/>
                <a:gd name="T3" fmla="*/ 527 h 41560"/>
                <a:gd name="T4" fmla="*/ 1965 w 37054"/>
                <a:gd name="T5" fmla="*/ 8945 h 41560"/>
                <a:gd name="T6" fmla="*/ 1 w 37054"/>
                <a:gd name="T7" fmla="*/ 12350 h 41560"/>
                <a:gd name="T8" fmla="*/ 1 w 37054"/>
                <a:gd name="T9" fmla="*/ 29209 h 41560"/>
                <a:gd name="T10" fmla="*/ 1965 w 37054"/>
                <a:gd name="T11" fmla="*/ 32603 h 41560"/>
                <a:gd name="T12" fmla="*/ 16562 w 37054"/>
                <a:gd name="T13" fmla="*/ 41032 h 41560"/>
                <a:gd name="T14" fmla="*/ 18527 w 37054"/>
                <a:gd name="T15" fmla="*/ 41559 h 41560"/>
                <a:gd name="T16" fmla="*/ 20492 w 37054"/>
                <a:gd name="T17" fmla="*/ 41032 h 41560"/>
                <a:gd name="T18" fmla="*/ 35089 w 37054"/>
                <a:gd name="T19" fmla="*/ 32603 h 41560"/>
                <a:gd name="T20" fmla="*/ 37053 w 37054"/>
                <a:gd name="T21" fmla="*/ 29209 h 41560"/>
                <a:gd name="T22" fmla="*/ 37053 w 37054"/>
                <a:gd name="T23" fmla="*/ 12350 h 41560"/>
                <a:gd name="T24" fmla="*/ 35089 w 37054"/>
                <a:gd name="T25" fmla="*/ 8945 h 41560"/>
                <a:gd name="T26" fmla="*/ 20492 w 37054"/>
                <a:gd name="T27" fmla="*/ 527 h 41560"/>
                <a:gd name="T28" fmla="*/ 18527 w 37054"/>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4"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5" name="Google Shape;1909;p38"/>
            <p:cNvSpPr>
              <a:spLocks/>
            </p:cNvSpPr>
            <p:nvPr/>
          </p:nvSpPr>
          <p:spPr bwMode="auto">
            <a:xfrm>
              <a:off x="69418" y="34887"/>
              <a:ext cx="5608" cy="6227"/>
            </a:xfrm>
            <a:custGeom>
              <a:avLst/>
              <a:gdLst>
                <a:gd name="T0" fmla="*/ 13526 w 27052"/>
                <a:gd name="T1" fmla="*/ 0 h 30034"/>
                <a:gd name="T2" fmla="*/ 11561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99 w 27052"/>
                <a:gd name="T19" fmla="*/ 23958 h 30034"/>
                <a:gd name="T20" fmla="*/ 27052 w 27052"/>
                <a:gd name="T21" fmla="*/ 20553 h 30034"/>
                <a:gd name="T22" fmla="*/ 27052 w 27052"/>
                <a:gd name="T23" fmla="*/ 9468 h 30034"/>
                <a:gd name="T24" fmla="*/ 25099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1" y="8064"/>
                    <a:pt x="1" y="9468"/>
                  </a:cubicBezTo>
                  <a:lnTo>
                    <a:pt x="1" y="20553"/>
                  </a:lnTo>
                  <a:cubicBezTo>
                    <a:pt x="1" y="21958"/>
                    <a:pt x="751" y="23256"/>
                    <a:pt x="1965" y="23958"/>
                  </a:cubicBezTo>
                  <a:lnTo>
                    <a:pt x="11561" y="29507"/>
                  </a:lnTo>
                  <a:cubicBezTo>
                    <a:pt x="12169" y="29858"/>
                    <a:pt x="12847" y="30033"/>
                    <a:pt x="13526" y="30033"/>
                  </a:cubicBezTo>
                  <a:cubicBezTo>
                    <a:pt x="14205" y="30033"/>
                    <a:pt x="14883" y="29858"/>
                    <a:pt x="15491" y="29507"/>
                  </a:cubicBezTo>
                  <a:lnTo>
                    <a:pt x="25099" y="23958"/>
                  </a:lnTo>
                  <a:cubicBezTo>
                    <a:pt x="26313" y="23256"/>
                    <a:pt x="27052" y="21958"/>
                    <a:pt x="27052" y="20553"/>
                  </a:cubicBezTo>
                  <a:lnTo>
                    <a:pt x="27052" y="9468"/>
                  </a:lnTo>
                  <a:cubicBezTo>
                    <a:pt x="27052" y="8064"/>
                    <a:pt x="26313" y="6778"/>
                    <a:pt x="25099"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400">
                  <a:solidFill>
                    <a:srgbClr val="434343"/>
                  </a:solidFill>
                  <a:effectLst/>
                  <a:latin typeface="Adobe Arabic" panose="02040503050201020203" pitchFamily="18" charset="-78"/>
                  <a:ea typeface="Calibri" panose="020F0502020204030204" pitchFamily="34" charset="0"/>
                  <a:cs typeface="Adobe Arabic" panose="02040503050201020203" pitchFamily="18" charset="-78"/>
                </a:rPr>
                <a:t>4</a:t>
              </a:r>
              <a:endParaRPr lang="en-US" sz="16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Google Shape;1911;p38"/>
            <p:cNvSpPr txBox="1">
              <a:spLocks noChangeArrowheads="1"/>
            </p:cNvSpPr>
            <p:nvPr/>
          </p:nvSpPr>
          <p:spPr bwMode="auto">
            <a:xfrm>
              <a:off x="54077" y="41314"/>
              <a:ext cx="20940" cy="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A" sz="2000" dirty="0">
                  <a:latin typeface="Adobe Arabic" panose="02040503050201020203" pitchFamily="18" charset="-78"/>
                  <a:cs typeface="Adobe Arabic" panose="02040503050201020203" pitchFamily="18" charset="-78"/>
                </a:rPr>
                <a:t>التأخير في تسليم المنتجات</a:t>
              </a:r>
              <a:endParaRPr lang="en-US" sz="16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8" name="Google Shape;1879;p38"/>
          <p:cNvGrpSpPr>
            <a:grpSpLocks/>
          </p:cNvGrpSpPr>
          <p:nvPr/>
        </p:nvGrpSpPr>
        <p:grpSpPr bwMode="auto">
          <a:xfrm>
            <a:off x="4877408" y="3591794"/>
            <a:ext cx="1667012" cy="2380118"/>
            <a:chOff x="26893" y="33692"/>
            <a:chExt cx="22188" cy="31687"/>
          </a:xfrm>
        </p:grpSpPr>
        <p:sp>
          <p:nvSpPr>
            <p:cNvPr id="19" name="Google Shape;1880;p38"/>
            <p:cNvSpPr>
              <a:spLocks noChangeArrowheads="1"/>
            </p:cNvSpPr>
            <p:nvPr/>
          </p:nvSpPr>
          <p:spPr bwMode="auto">
            <a:xfrm>
              <a:off x="27044" y="37925"/>
              <a:ext cx="20877" cy="27329"/>
            </a:xfrm>
            <a:prstGeom prst="roundRect">
              <a:avLst>
                <a:gd name="adj" fmla="val 16667"/>
              </a:avLst>
            </a:prstGeom>
            <a:noFill/>
            <a:ln w="19050">
              <a:solidFill>
                <a:srgbClr val="4949E7"/>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0" name="Google Shape;1881;p38"/>
            <p:cNvSpPr>
              <a:spLocks/>
            </p:cNvSpPr>
            <p:nvPr/>
          </p:nvSpPr>
          <p:spPr bwMode="auto">
            <a:xfrm>
              <a:off x="41399" y="33692"/>
              <a:ext cx="7682" cy="8617"/>
            </a:xfrm>
            <a:custGeom>
              <a:avLst/>
              <a:gdLst>
                <a:gd name="T0" fmla="*/ 18526 w 37053"/>
                <a:gd name="T1" fmla="*/ 0 h 41560"/>
                <a:gd name="T2" fmla="*/ 16562 w 37053"/>
                <a:gd name="T3" fmla="*/ 527 h 41560"/>
                <a:gd name="T4" fmla="*/ 1965 w 37053"/>
                <a:gd name="T5" fmla="*/ 8945 h 41560"/>
                <a:gd name="T6" fmla="*/ 0 w 37053"/>
                <a:gd name="T7" fmla="*/ 12350 h 41560"/>
                <a:gd name="T8" fmla="*/ 0 w 37053"/>
                <a:gd name="T9" fmla="*/ 29209 h 41560"/>
                <a:gd name="T10" fmla="*/ 1965 w 37053"/>
                <a:gd name="T11" fmla="*/ 32603 h 41560"/>
                <a:gd name="T12" fmla="*/ 16562 w 37053"/>
                <a:gd name="T13" fmla="*/ 41032 h 41560"/>
                <a:gd name="T14" fmla="*/ 18526 w 37053"/>
                <a:gd name="T15" fmla="*/ 41559 h 41560"/>
                <a:gd name="T16" fmla="*/ 20491 w 37053"/>
                <a:gd name="T17" fmla="*/ 41032 h 41560"/>
                <a:gd name="T18" fmla="*/ 35088 w 37053"/>
                <a:gd name="T19" fmla="*/ 32603 h 41560"/>
                <a:gd name="T20" fmla="*/ 37052 w 37053"/>
                <a:gd name="T21" fmla="*/ 29209 h 41560"/>
                <a:gd name="T22" fmla="*/ 37052 w 37053"/>
                <a:gd name="T23" fmla="*/ 12350 h 41560"/>
                <a:gd name="T24" fmla="*/ 35088 w 37053"/>
                <a:gd name="T25" fmla="*/ 8945 h 41560"/>
                <a:gd name="T26" fmla="*/ 20491 w 37053"/>
                <a:gd name="T27" fmla="*/ 527 h 41560"/>
                <a:gd name="T28" fmla="*/ 18526 w 37053"/>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3" h="41560" extrusionOk="0">
                  <a:moveTo>
                    <a:pt x="18526" y="0"/>
                  </a:moveTo>
                  <a:cubicBezTo>
                    <a:pt x="17848" y="0"/>
                    <a:pt x="17169" y="176"/>
                    <a:pt x="16562" y="527"/>
                  </a:cubicBezTo>
                  <a:lnTo>
                    <a:pt x="1965" y="8945"/>
                  </a:lnTo>
                  <a:cubicBezTo>
                    <a:pt x="750" y="9647"/>
                    <a:pt x="0" y="10945"/>
                    <a:pt x="0" y="12350"/>
                  </a:cubicBezTo>
                  <a:lnTo>
                    <a:pt x="0" y="29209"/>
                  </a:lnTo>
                  <a:cubicBezTo>
                    <a:pt x="0" y="30602"/>
                    <a:pt x="750" y="31900"/>
                    <a:pt x="1965" y="32603"/>
                  </a:cubicBezTo>
                  <a:lnTo>
                    <a:pt x="16562" y="41032"/>
                  </a:lnTo>
                  <a:cubicBezTo>
                    <a:pt x="17169" y="41383"/>
                    <a:pt x="17848" y="41559"/>
                    <a:pt x="18526" y="41559"/>
                  </a:cubicBezTo>
                  <a:cubicBezTo>
                    <a:pt x="19205" y="41559"/>
                    <a:pt x="19884" y="41383"/>
                    <a:pt x="20491" y="41032"/>
                  </a:cubicBezTo>
                  <a:lnTo>
                    <a:pt x="35088" y="32603"/>
                  </a:lnTo>
                  <a:cubicBezTo>
                    <a:pt x="36302" y="31900"/>
                    <a:pt x="37052" y="30602"/>
                    <a:pt x="37052" y="29209"/>
                  </a:cubicBezTo>
                  <a:lnTo>
                    <a:pt x="37052" y="12350"/>
                  </a:lnTo>
                  <a:cubicBezTo>
                    <a:pt x="37052" y="10945"/>
                    <a:pt x="36302" y="9647"/>
                    <a:pt x="35088" y="8945"/>
                  </a:cubicBezTo>
                  <a:lnTo>
                    <a:pt x="20491" y="527"/>
                  </a:lnTo>
                  <a:cubicBezTo>
                    <a:pt x="19884" y="176"/>
                    <a:pt x="19205" y="0"/>
                    <a:pt x="18526" y="0"/>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1" name="Google Shape;1882;p38"/>
            <p:cNvSpPr>
              <a:spLocks/>
            </p:cNvSpPr>
            <p:nvPr/>
          </p:nvSpPr>
          <p:spPr bwMode="auto">
            <a:xfrm>
              <a:off x="42435" y="34887"/>
              <a:ext cx="5609" cy="6227"/>
            </a:xfrm>
            <a:custGeom>
              <a:avLst/>
              <a:gdLst>
                <a:gd name="T0" fmla="*/ 13526 w 27052"/>
                <a:gd name="T1" fmla="*/ 0 h 30034"/>
                <a:gd name="T2" fmla="*/ 11562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2 w 27052"/>
                <a:gd name="T13" fmla="*/ 29507 h 30034"/>
                <a:gd name="T14" fmla="*/ 13526 w 27052"/>
                <a:gd name="T15" fmla="*/ 30033 h 30034"/>
                <a:gd name="T16" fmla="*/ 15491 w 27052"/>
                <a:gd name="T17" fmla="*/ 29507 h 30034"/>
                <a:gd name="T18" fmla="*/ 25087 w 27052"/>
                <a:gd name="T19" fmla="*/ 23958 h 30034"/>
                <a:gd name="T20" fmla="*/ 27052 w 27052"/>
                <a:gd name="T21" fmla="*/ 20553 h 30034"/>
                <a:gd name="T22" fmla="*/ 27052 w 27052"/>
                <a:gd name="T23" fmla="*/ 9468 h 30034"/>
                <a:gd name="T24" fmla="*/ 25087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8" y="0"/>
                    <a:pt x="12169" y="176"/>
                    <a:pt x="11562" y="527"/>
                  </a:cubicBezTo>
                  <a:lnTo>
                    <a:pt x="1965" y="6075"/>
                  </a:lnTo>
                  <a:cubicBezTo>
                    <a:pt x="739" y="6778"/>
                    <a:pt x="1" y="8064"/>
                    <a:pt x="1" y="9468"/>
                  </a:cubicBezTo>
                  <a:lnTo>
                    <a:pt x="1" y="20553"/>
                  </a:lnTo>
                  <a:cubicBezTo>
                    <a:pt x="1" y="21958"/>
                    <a:pt x="739" y="23256"/>
                    <a:pt x="1965" y="23958"/>
                  </a:cubicBezTo>
                  <a:lnTo>
                    <a:pt x="11562" y="29507"/>
                  </a:lnTo>
                  <a:cubicBezTo>
                    <a:pt x="12169" y="29858"/>
                    <a:pt x="12848" y="30033"/>
                    <a:pt x="13526" y="30033"/>
                  </a:cubicBezTo>
                  <a:cubicBezTo>
                    <a:pt x="14205" y="30033"/>
                    <a:pt x="14884" y="29858"/>
                    <a:pt x="15491" y="29507"/>
                  </a:cubicBezTo>
                  <a:lnTo>
                    <a:pt x="25087" y="23958"/>
                  </a:lnTo>
                  <a:cubicBezTo>
                    <a:pt x="26302" y="23256"/>
                    <a:pt x="27052" y="21958"/>
                    <a:pt x="27052" y="20553"/>
                  </a:cubicBezTo>
                  <a:lnTo>
                    <a:pt x="27052" y="9468"/>
                  </a:lnTo>
                  <a:cubicBezTo>
                    <a:pt x="27052" y="8064"/>
                    <a:pt x="26302" y="6778"/>
                    <a:pt x="25087" y="6075"/>
                  </a:cubicBezTo>
                  <a:lnTo>
                    <a:pt x="15491" y="527"/>
                  </a:lnTo>
                  <a:cubicBezTo>
                    <a:pt x="14884"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400">
                  <a:solidFill>
                    <a:srgbClr val="434343"/>
                  </a:solidFill>
                  <a:effectLst/>
                  <a:latin typeface="Adobe Arabic" panose="02040503050201020203" pitchFamily="18" charset="-78"/>
                  <a:ea typeface="Calibri" panose="020F0502020204030204" pitchFamily="34" charset="0"/>
                  <a:cs typeface="Adobe Arabic" panose="02040503050201020203" pitchFamily="18" charset="-78"/>
                </a:rPr>
                <a:t>5</a:t>
              </a:r>
              <a:endParaRPr lang="en-US" sz="16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Google Shape;1884;p38"/>
            <p:cNvSpPr txBox="1">
              <a:spLocks noChangeArrowheads="1"/>
            </p:cNvSpPr>
            <p:nvPr/>
          </p:nvSpPr>
          <p:spPr bwMode="auto">
            <a:xfrm>
              <a:off x="26893" y="41541"/>
              <a:ext cx="21141" cy="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000" dirty="0">
                  <a:latin typeface="Adobe Arabic" panose="02040503050201020203" pitchFamily="18" charset="-78"/>
                  <a:cs typeface="Adobe Arabic" panose="02040503050201020203" pitchFamily="18" charset="-78"/>
                </a:rPr>
                <a:t>وجود خطأ في الفاتورة التي تخص المنتج. </a:t>
              </a:r>
              <a:endParaRPr lang="en-US" sz="2000" dirty="0">
                <a:latin typeface="Adobe Arabic" panose="02040503050201020203" pitchFamily="18" charset="-78"/>
                <a:cs typeface="Adobe Arabic" panose="02040503050201020203" pitchFamily="18" charset="-78"/>
              </a:endParaRPr>
            </a:p>
          </p:txBody>
        </p:sp>
      </p:grpSp>
      <p:grpSp>
        <p:nvGrpSpPr>
          <p:cNvPr id="3" name="مجموعة 2"/>
          <p:cNvGrpSpPr/>
          <p:nvPr/>
        </p:nvGrpSpPr>
        <p:grpSpPr>
          <a:xfrm>
            <a:off x="2647521" y="3608539"/>
            <a:ext cx="1650786" cy="2395839"/>
            <a:chOff x="2020200" y="3522442"/>
            <a:chExt cx="1650786" cy="2395839"/>
          </a:xfrm>
        </p:grpSpPr>
        <p:sp>
          <p:nvSpPr>
            <p:cNvPr id="43" name="Google Shape;1907;p38"/>
            <p:cNvSpPr>
              <a:spLocks noChangeArrowheads="1"/>
            </p:cNvSpPr>
            <p:nvPr/>
          </p:nvSpPr>
          <p:spPr bwMode="auto">
            <a:xfrm>
              <a:off x="2020200" y="3840328"/>
              <a:ext cx="1568303" cy="2053232"/>
            </a:xfrm>
            <a:prstGeom prst="roundRect">
              <a:avLst>
                <a:gd name="adj" fmla="val 16667"/>
              </a:avLst>
            </a:prstGeom>
            <a:noFill/>
            <a:ln w="19050">
              <a:solidFill>
                <a:srgbClr val="C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44" name="Google Shape;1908;p38"/>
            <p:cNvSpPr>
              <a:spLocks/>
            </p:cNvSpPr>
            <p:nvPr/>
          </p:nvSpPr>
          <p:spPr bwMode="auto">
            <a:xfrm>
              <a:off x="3093906" y="3522442"/>
              <a:ext cx="577080" cy="647112"/>
            </a:xfrm>
            <a:custGeom>
              <a:avLst/>
              <a:gdLst>
                <a:gd name="T0" fmla="*/ 18527 w 37054"/>
                <a:gd name="T1" fmla="*/ 0 h 41560"/>
                <a:gd name="T2" fmla="*/ 16562 w 37054"/>
                <a:gd name="T3" fmla="*/ 527 h 41560"/>
                <a:gd name="T4" fmla="*/ 1965 w 37054"/>
                <a:gd name="T5" fmla="*/ 8945 h 41560"/>
                <a:gd name="T6" fmla="*/ 1 w 37054"/>
                <a:gd name="T7" fmla="*/ 12350 h 41560"/>
                <a:gd name="T8" fmla="*/ 1 w 37054"/>
                <a:gd name="T9" fmla="*/ 29209 h 41560"/>
                <a:gd name="T10" fmla="*/ 1965 w 37054"/>
                <a:gd name="T11" fmla="*/ 32603 h 41560"/>
                <a:gd name="T12" fmla="*/ 16562 w 37054"/>
                <a:gd name="T13" fmla="*/ 41032 h 41560"/>
                <a:gd name="T14" fmla="*/ 18527 w 37054"/>
                <a:gd name="T15" fmla="*/ 41559 h 41560"/>
                <a:gd name="T16" fmla="*/ 20492 w 37054"/>
                <a:gd name="T17" fmla="*/ 41032 h 41560"/>
                <a:gd name="T18" fmla="*/ 35089 w 37054"/>
                <a:gd name="T19" fmla="*/ 32603 h 41560"/>
                <a:gd name="T20" fmla="*/ 37053 w 37054"/>
                <a:gd name="T21" fmla="*/ 29209 h 41560"/>
                <a:gd name="T22" fmla="*/ 37053 w 37054"/>
                <a:gd name="T23" fmla="*/ 12350 h 41560"/>
                <a:gd name="T24" fmla="*/ 35089 w 37054"/>
                <a:gd name="T25" fmla="*/ 8945 h 41560"/>
                <a:gd name="T26" fmla="*/ 20492 w 37054"/>
                <a:gd name="T27" fmla="*/ 527 h 41560"/>
                <a:gd name="T28" fmla="*/ 18527 w 37054"/>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4"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45" name="Google Shape;1909;p38"/>
            <p:cNvSpPr>
              <a:spLocks/>
            </p:cNvSpPr>
            <p:nvPr/>
          </p:nvSpPr>
          <p:spPr bwMode="auto">
            <a:xfrm>
              <a:off x="3171806" y="3612183"/>
              <a:ext cx="421279" cy="467630"/>
            </a:xfrm>
            <a:custGeom>
              <a:avLst/>
              <a:gdLst>
                <a:gd name="T0" fmla="*/ 13526 w 27052"/>
                <a:gd name="T1" fmla="*/ 0 h 30034"/>
                <a:gd name="T2" fmla="*/ 11561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99 w 27052"/>
                <a:gd name="T19" fmla="*/ 23958 h 30034"/>
                <a:gd name="T20" fmla="*/ 27052 w 27052"/>
                <a:gd name="T21" fmla="*/ 20553 h 30034"/>
                <a:gd name="T22" fmla="*/ 27052 w 27052"/>
                <a:gd name="T23" fmla="*/ 9468 h 30034"/>
                <a:gd name="T24" fmla="*/ 25099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1" y="8064"/>
                    <a:pt x="1" y="9468"/>
                  </a:cubicBezTo>
                  <a:lnTo>
                    <a:pt x="1" y="20553"/>
                  </a:lnTo>
                  <a:cubicBezTo>
                    <a:pt x="1" y="21958"/>
                    <a:pt x="751" y="23256"/>
                    <a:pt x="1965" y="23958"/>
                  </a:cubicBezTo>
                  <a:lnTo>
                    <a:pt x="11561" y="29507"/>
                  </a:lnTo>
                  <a:cubicBezTo>
                    <a:pt x="12169" y="29858"/>
                    <a:pt x="12847" y="30033"/>
                    <a:pt x="13526" y="30033"/>
                  </a:cubicBezTo>
                  <a:cubicBezTo>
                    <a:pt x="14205" y="30033"/>
                    <a:pt x="14883" y="29858"/>
                    <a:pt x="15491" y="29507"/>
                  </a:cubicBezTo>
                  <a:lnTo>
                    <a:pt x="25099" y="23958"/>
                  </a:lnTo>
                  <a:cubicBezTo>
                    <a:pt x="26313" y="23256"/>
                    <a:pt x="27052" y="21958"/>
                    <a:pt x="27052" y="20553"/>
                  </a:cubicBezTo>
                  <a:lnTo>
                    <a:pt x="27052" y="9468"/>
                  </a:lnTo>
                  <a:cubicBezTo>
                    <a:pt x="27052" y="8064"/>
                    <a:pt x="26313" y="6778"/>
                    <a:pt x="25099"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4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6</a:t>
              </a:r>
              <a:endParaRPr lang="en-US" sz="16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6" name="Google Shape;1911;p38"/>
            <p:cNvSpPr txBox="1">
              <a:spLocks noChangeArrowheads="1"/>
            </p:cNvSpPr>
            <p:nvPr/>
          </p:nvSpPr>
          <p:spPr bwMode="auto">
            <a:xfrm>
              <a:off x="2040604" y="4120680"/>
              <a:ext cx="1573035" cy="179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000" dirty="0">
                  <a:latin typeface="Adobe Arabic" panose="02040503050201020203" pitchFamily="18" charset="-78"/>
                  <a:cs typeface="Adobe Arabic" panose="02040503050201020203" pitchFamily="18" charset="-78"/>
                </a:rPr>
                <a:t>المنتج لا يلبي احتياجات العميل ومتطلباته. </a:t>
              </a:r>
              <a:endParaRPr lang="en-US" sz="2000" dirty="0">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23786218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68</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أسباب الحكم على الخدمة بأنها فاشلة</a:t>
            </a:r>
            <a:endPar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4" name="Google Shape;1867;p38"/>
          <p:cNvGrpSpPr>
            <a:grpSpLocks/>
          </p:cNvGrpSpPr>
          <p:nvPr/>
        </p:nvGrpSpPr>
        <p:grpSpPr bwMode="auto">
          <a:xfrm>
            <a:off x="3730610" y="972185"/>
            <a:ext cx="1677212" cy="2370618"/>
            <a:chOff x="-227" y="0"/>
            <a:chExt cx="22326" cy="31561"/>
          </a:xfrm>
        </p:grpSpPr>
        <p:sp>
          <p:nvSpPr>
            <p:cNvPr id="35" name="Google Shape;1868;p38"/>
            <p:cNvSpPr>
              <a:spLocks noChangeArrowheads="1"/>
            </p:cNvSpPr>
            <p:nvPr/>
          </p:nvSpPr>
          <p:spPr bwMode="auto">
            <a:xfrm>
              <a:off x="0" y="4233"/>
              <a:ext cx="20877" cy="27328"/>
            </a:xfrm>
            <a:prstGeom prst="roundRect">
              <a:avLst>
                <a:gd name="adj" fmla="val 16667"/>
              </a:avLst>
            </a:prstGeom>
            <a:noFill/>
            <a:ln w="19050">
              <a:solidFill>
                <a:srgbClr val="5EB2FC"/>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6" name="Google Shape;1869;p38"/>
            <p:cNvSpPr>
              <a:spLocks/>
            </p:cNvSpPr>
            <p:nvPr/>
          </p:nvSpPr>
          <p:spPr bwMode="auto">
            <a:xfrm>
              <a:off x="14416" y="0"/>
              <a:ext cx="7683" cy="8616"/>
            </a:xfrm>
            <a:custGeom>
              <a:avLst/>
              <a:gdLst>
                <a:gd name="T0" fmla="*/ 18527 w 37053"/>
                <a:gd name="T1" fmla="*/ 0 h 41560"/>
                <a:gd name="T2" fmla="*/ 16562 w 37053"/>
                <a:gd name="T3" fmla="*/ 527 h 41560"/>
                <a:gd name="T4" fmla="*/ 1965 w 37053"/>
                <a:gd name="T5" fmla="*/ 8945 h 41560"/>
                <a:gd name="T6" fmla="*/ 1 w 37053"/>
                <a:gd name="T7" fmla="*/ 12350 h 41560"/>
                <a:gd name="T8" fmla="*/ 1 w 37053"/>
                <a:gd name="T9" fmla="*/ 29209 h 41560"/>
                <a:gd name="T10" fmla="*/ 1965 w 37053"/>
                <a:gd name="T11" fmla="*/ 32603 h 41560"/>
                <a:gd name="T12" fmla="*/ 16562 w 37053"/>
                <a:gd name="T13" fmla="*/ 41032 h 41560"/>
                <a:gd name="T14" fmla="*/ 18527 w 37053"/>
                <a:gd name="T15" fmla="*/ 41559 h 41560"/>
                <a:gd name="T16" fmla="*/ 20492 w 37053"/>
                <a:gd name="T17" fmla="*/ 41032 h 41560"/>
                <a:gd name="T18" fmla="*/ 35089 w 37053"/>
                <a:gd name="T19" fmla="*/ 32603 h 41560"/>
                <a:gd name="T20" fmla="*/ 37053 w 37053"/>
                <a:gd name="T21" fmla="*/ 29209 h 41560"/>
                <a:gd name="T22" fmla="*/ 37053 w 37053"/>
                <a:gd name="T23" fmla="*/ 12350 h 41560"/>
                <a:gd name="T24" fmla="*/ 35089 w 37053"/>
                <a:gd name="T25" fmla="*/ 8945 h 41560"/>
                <a:gd name="T26" fmla="*/ 20492 w 37053"/>
                <a:gd name="T27" fmla="*/ 527 h 41560"/>
                <a:gd name="T28" fmla="*/ 18527 w 37053"/>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3"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7" name="Google Shape;1870;p38"/>
            <p:cNvSpPr>
              <a:spLocks/>
            </p:cNvSpPr>
            <p:nvPr/>
          </p:nvSpPr>
          <p:spPr bwMode="auto">
            <a:xfrm>
              <a:off x="15453" y="1194"/>
              <a:ext cx="5609" cy="6227"/>
            </a:xfrm>
            <a:custGeom>
              <a:avLst/>
              <a:gdLst>
                <a:gd name="T0" fmla="*/ 13526 w 27052"/>
                <a:gd name="T1" fmla="*/ 0 h 30034"/>
                <a:gd name="T2" fmla="*/ 11561 w 27052"/>
                <a:gd name="T3" fmla="*/ 527 h 30034"/>
                <a:gd name="T4" fmla="*/ 1965 w 27052"/>
                <a:gd name="T5" fmla="*/ 6075 h 30034"/>
                <a:gd name="T6" fmla="*/ 0 w 27052"/>
                <a:gd name="T7" fmla="*/ 9468 h 30034"/>
                <a:gd name="T8" fmla="*/ 0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87 w 27052"/>
                <a:gd name="T19" fmla="*/ 23958 h 30034"/>
                <a:gd name="T20" fmla="*/ 27051 w 27052"/>
                <a:gd name="T21" fmla="*/ 20553 h 30034"/>
                <a:gd name="T22" fmla="*/ 27051 w 27052"/>
                <a:gd name="T23" fmla="*/ 9468 h 30034"/>
                <a:gd name="T24" fmla="*/ 25087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0" y="8064"/>
                    <a:pt x="0" y="9468"/>
                  </a:cubicBezTo>
                  <a:lnTo>
                    <a:pt x="0" y="20553"/>
                  </a:lnTo>
                  <a:cubicBezTo>
                    <a:pt x="0" y="21958"/>
                    <a:pt x="751" y="23256"/>
                    <a:pt x="1965" y="23958"/>
                  </a:cubicBezTo>
                  <a:lnTo>
                    <a:pt x="11561" y="29507"/>
                  </a:lnTo>
                  <a:cubicBezTo>
                    <a:pt x="12169" y="29858"/>
                    <a:pt x="12847" y="30033"/>
                    <a:pt x="13526" y="30033"/>
                  </a:cubicBezTo>
                  <a:cubicBezTo>
                    <a:pt x="14205" y="30033"/>
                    <a:pt x="14883" y="29858"/>
                    <a:pt x="15491" y="29507"/>
                  </a:cubicBezTo>
                  <a:lnTo>
                    <a:pt x="25087" y="23958"/>
                  </a:lnTo>
                  <a:cubicBezTo>
                    <a:pt x="26301" y="23256"/>
                    <a:pt x="27051" y="21958"/>
                    <a:pt x="27051" y="20553"/>
                  </a:cubicBezTo>
                  <a:lnTo>
                    <a:pt x="27051" y="9468"/>
                  </a:lnTo>
                  <a:cubicBezTo>
                    <a:pt x="27051" y="8064"/>
                    <a:pt x="26301" y="6778"/>
                    <a:pt x="25087"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72000" rIns="91425" bIns="91425" anchor="ctr" anchorCtr="0" upright="1">
              <a:noAutofit/>
            </a:bodyPr>
            <a:lstStyle/>
            <a:p>
              <a:pPr algn="ctr" rtl="1">
                <a:lnSpc>
                  <a:spcPct val="115000"/>
                </a:lnSpc>
                <a:spcAft>
                  <a:spcPts val="0"/>
                </a:spcAft>
              </a:pPr>
              <a:r>
                <a:rPr lang="ar-SY" sz="20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9</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8" name="Google Shape;1872;p38"/>
            <p:cNvSpPr txBox="1">
              <a:spLocks noChangeArrowheads="1"/>
            </p:cNvSpPr>
            <p:nvPr/>
          </p:nvSpPr>
          <p:spPr bwMode="auto">
            <a:xfrm>
              <a:off x="-227" y="7831"/>
              <a:ext cx="20657" cy="2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A" sz="2000" dirty="0">
                  <a:latin typeface="Adobe Arabic" panose="02040503050201020203" pitchFamily="18" charset="-78"/>
                  <a:cs typeface="Adobe Arabic" panose="02040503050201020203" pitchFamily="18" charset="-78"/>
                </a:rPr>
                <a:t>الأسعار قد تكون مرتفعة وتفوق القدرة الشرائية للمستهلك</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oogle Shape;1894;p38"/>
          <p:cNvGrpSpPr>
            <a:grpSpLocks/>
          </p:cNvGrpSpPr>
          <p:nvPr/>
        </p:nvGrpSpPr>
        <p:grpSpPr bwMode="auto">
          <a:xfrm>
            <a:off x="7787839" y="972185"/>
            <a:ext cx="1673012" cy="2370718"/>
            <a:chOff x="53795" y="0"/>
            <a:chExt cx="22268" cy="31562"/>
          </a:xfrm>
        </p:grpSpPr>
        <p:sp>
          <p:nvSpPr>
            <p:cNvPr id="31" name="Google Shape;1895;p38"/>
            <p:cNvSpPr>
              <a:spLocks noChangeArrowheads="1"/>
            </p:cNvSpPr>
            <p:nvPr/>
          </p:nvSpPr>
          <p:spPr bwMode="auto">
            <a:xfrm>
              <a:off x="54088" y="4233"/>
              <a:ext cx="20877" cy="27329"/>
            </a:xfrm>
            <a:prstGeom prst="roundRect">
              <a:avLst>
                <a:gd name="adj" fmla="val 16667"/>
              </a:avLst>
            </a:prstGeom>
            <a:noFill/>
            <a:ln w="19050">
              <a:solidFill>
                <a:srgbClr val="69E78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2" name="Google Shape;1896;p38"/>
            <p:cNvSpPr>
              <a:spLocks/>
            </p:cNvSpPr>
            <p:nvPr/>
          </p:nvSpPr>
          <p:spPr bwMode="auto">
            <a:xfrm>
              <a:off x="68381" y="0"/>
              <a:ext cx="7682" cy="8616"/>
            </a:xfrm>
            <a:custGeom>
              <a:avLst/>
              <a:gdLst>
                <a:gd name="T0" fmla="*/ 18527 w 37054"/>
                <a:gd name="T1" fmla="*/ 0 h 41560"/>
                <a:gd name="T2" fmla="*/ 16562 w 37054"/>
                <a:gd name="T3" fmla="*/ 527 h 41560"/>
                <a:gd name="T4" fmla="*/ 1965 w 37054"/>
                <a:gd name="T5" fmla="*/ 8945 h 41560"/>
                <a:gd name="T6" fmla="*/ 1 w 37054"/>
                <a:gd name="T7" fmla="*/ 12350 h 41560"/>
                <a:gd name="T8" fmla="*/ 1 w 37054"/>
                <a:gd name="T9" fmla="*/ 29209 h 41560"/>
                <a:gd name="T10" fmla="*/ 1965 w 37054"/>
                <a:gd name="T11" fmla="*/ 32603 h 41560"/>
                <a:gd name="T12" fmla="*/ 16562 w 37054"/>
                <a:gd name="T13" fmla="*/ 41032 h 41560"/>
                <a:gd name="T14" fmla="*/ 18527 w 37054"/>
                <a:gd name="T15" fmla="*/ 41559 h 41560"/>
                <a:gd name="T16" fmla="*/ 20492 w 37054"/>
                <a:gd name="T17" fmla="*/ 41032 h 41560"/>
                <a:gd name="T18" fmla="*/ 35089 w 37054"/>
                <a:gd name="T19" fmla="*/ 32603 h 41560"/>
                <a:gd name="T20" fmla="*/ 37053 w 37054"/>
                <a:gd name="T21" fmla="*/ 29209 h 41560"/>
                <a:gd name="T22" fmla="*/ 37053 w 37054"/>
                <a:gd name="T23" fmla="*/ 12350 h 41560"/>
                <a:gd name="T24" fmla="*/ 35089 w 37054"/>
                <a:gd name="T25" fmla="*/ 8945 h 41560"/>
                <a:gd name="T26" fmla="*/ 20492 w 37054"/>
                <a:gd name="T27" fmla="*/ 527 h 41560"/>
                <a:gd name="T28" fmla="*/ 18527 w 37054"/>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4"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33" name="Google Shape;1897;p38"/>
            <p:cNvSpPr>
              <a:spLocks/>
            </p:cNvSpPr>
            <p:nvPr/>
          </p:nvSpPr>
          <p:spPr bwMode="auto">
            <a:xfrm>
              <a:off x="69418" y="1195"/>
              <a:ext cx="5609" cy="6227"/>
            </a:xfrm>
            <a:custGeom>
              <a:avLst/>
              <a:gdLst>
                <a:gd name="T0" fmla="*/ 13526 w 27052"/>
                <a:gd name="T1" fmla="*/ 0 h 30034"/>
                <a:gd name="T2" fmla="*/ 11561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99 w 27052"/>
                <a:gd name="T19" fmla="*/ 23958 h 30034"/>
                <a:gd name="T20" fmla="*/ 27052 w 27052"/>
                <a:gd name="T21" fmla="*/ 20553 h 30034"/>
                <a:gd name="T22" fmla="*/ 27052 w 27052"/>
                <a:gd name="T23" fmla="*/ 9468 h 30034"/>
                <a:gd name="T24" fmla="*/ 25099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1" y="8064"/>
                    <a:pt x="1" y="9468"/>
                  </a:cubicBezTo>
                  <a:lnTo>
                    <a:pt x="1" y="20553"/>
                  </a:lnTo>
                  <a:cubicBezTo>
                    <a:pt x="1" y="21958"/>
                    <a:pt x="751" y="23256"/>
                    <a:pt x="1965" y="23958"/>
                  </a:cubicBezTo>
                  <a:lnTo>
                    <a:pt x="11561" y="29507"/>
                  </a:lnTo>
                  <a:cubicBezTo>
                    <a:pt x="12169" y="29858"/>
                    <a:pt x="12847" y="30033"/>
                    <a:pt x="13526" y="30033"/>
                  </a:cubicBezTo>
                  <a:cubicBezTo>
                    <a:pt x="14205" y="30033"/>
                    <a:pt x="14883" y="29858"/>
                    <a:pt x="15491" y="29507"/>
                  </a:cubicBezTo>
                  <a:lnTo>
                    <a:pt x="25099" y="23958"/>
                  </a:lnTo>
                  <a:cubicBezTo>
                    <a:pt x="26313" y="23256"/>
                    <a:pt x="27052" y="21958"/>
                    <a:pt x="27052" y="20553"/>
                  </a:cubicBezTo>
                  <a:lnTo>
                    <a:pt x="27052" y="9468"/>
                  </a:lnTo>
                  <a:cubicBezTo>
                    <a:pt x="27052" y="8064"/>
                    <a:pt x="26313" y="6778"/>
                    <a:pt x="25099"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72000" rIns="91425" bIns="91425" anchor="ctr" anchorCtr="0" upright="1">
              <a:noAutofit/>
            </a:bodyPr>
            <a:lstStyle/>
            <a:p>
              <a:pPr algn="ctr" rtl="1">
                <a:lnSpc>
                  <a:spcPct val="115000"/>
                </a:lnSpc>
                <a:spcAft>
                  <a:spcPts val="0"/>
                </a:spcAft>
              </a:pPr>
              <a:r>
                <a:rPr lang="ar-SY" sz="20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7</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4" name="Google Shape;1899;p38"/>
            <p:cNvSpPr txBox="1">
              <a:spLocks noChangeArrowheads="1"/>
            </p:cNvSpPr>
            <p:nvPr/>
          </p:nvSpPr>
          <p:spPr bwMode="auto">
            <a:xfrm>
              <a:off x="53795" y="6847"/>
              <a:ext cx="21220" cy="2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lvl="0" algn="ctr" rtl="1"/>
              <a:r>
                <a:rPr lang="ar-SA" sz="2000" dirty="0">
                  <a:latin typeface="Adobe Arabic" panose="02040503050201020203" pitchFamily="18" charset="-78"/>
                  <a:cs typeface="Adobe Arabic" panose="02040503050201020203" pitchFamily="18" charset="-78"/>
                </a:rPr>
                <a:t>الجودة غير مناسبة وليست على المستوى الذي يطمح له هذا المستهلك</a:t>
              </a:r>
              <a:endParaRPr lang="en-US" sz="2000" dirty="0">
                <a:latin typeface="Adobe Arabic" panose="02040503050201020203" pitchFamily="18" charset="-78"/>
                <a:cs typeface="Adobe Arabic" panose="02040503050201020203" pitchFamily="18" charset="-78"/>
              </a:endParaRPr>
            </a:p>
          </p:txBody>
        </p:sp>
      </p:grpSp>
      <p:grpSp>
        <p:nvGrpSpPr>
          <p:cNvPr id="16" name="Google Shape;1923;p38"/>
          <p:cNvGrpSpPr>
            <a:grpSpLocks/>
          </p:cNvGrpSpPr>
          <p:nvPr/>
        </p:nvGrpSpPr>
        <p:grpSpPr bwMode="auto">
          <a:xfrm>
            <a:off x="5769025" y="972185"/>
            <a:ext cx="1666612" cy="2370618"/>
            <a:chOff x="26899" y="0"/>
            <a:chExt cx="22182" cy="31561"/>
          </a:xfrm>
        </p:grpSpPr>
        <p:sp>
          <p:nvSpPr>
            <p:cNvPr id="27" name="Google Shape;1924;p38"/>
            <p:cNvSpPr>
              <a:spLocks noChangeArrowheads="1"/>
            </p:cNvSpPr>
            <p:nvPr/>
          </p:nvSpPr>
          <p:spPr bwMode="auto">
            <a:xfrm>
              <a:off x="27044" y="4233"/>
              <a:ext cx="20877" cy="27328"/>
            </a:xfrm>
            <a:prstGeom prst="roundRect">
              <a:avLst>
                <a:gd name="adj" fmla="val 16667"/>
              </a:avLst>
            </a:prstGeom>
            <a:noFill/>
            <a:ln w="19050">
              <a:solidFill>
                <a:srgbClr val="FCBD24"/>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8" name="Google Shape;1925;p38"/>
            <p:cNvSpPr>
              <a:spLocks/>
            </p:cNvSpPr>
            <p:nvPr/>
          </p:nvSpPr>
          <p:spPr bwMode="auto">
            <a:xfrm>
              <a:off x="41399" y="0"/>
              <a:ext cx="7682" cy="8616"/>
            </a:xfrm>
            <a:custGeom>
              <a:avLst/>
              <a:gdLst>
                <a:gd name="T0" fmla="*/ 18526 w 37053"/>
                <a:gd name="T1" fmla="*/ 0 h 41560"/>
                <a:gd name="T2" fmla="*/ 16562 w 37053"/>
                <a:gd name="T3" fmla="*/ 527 h 41560"/>
                <a:gd name="T4" fmla="*/ 1965 w 37053"/>
                <a:gd name="T5" fmla="*/ 8945 h 41560"/>
                <a:gd name="T6" fmla="*/ 0 w 37053"/>
                <a:gd name="T7" fmla="*/ 12350 h 41560"/>
                <a:gd name="T8" fmla="*/ 0 w 37053"/>
                <a:gd name="T9" fmla="*/ 29209 h 41560"/>
                <a:gd name="T10" fmla="*/ 1965 w 37053"/>
                <a:gd name="T11" fmla="*/ 32603 h 41560"/>
                <a:gd name="T12" fmla="*/ 16562 w 37053"/>
                <a:gd name="T13" fmla="*/ 41032 h 41560"/>
                <a:gd name="T14" fmla="*/ 18526 w 37053"/>
                <a:gd name="T15" fmla="*/ 41559 h 41560"/>
                <a:gd name="T16" fmla="*/ 20491 w 37053"/>
                <a:gd name="T17" fmla="*/ 41032 h 41560"/>
                <a:gd name="T18" fmla="*/ 35088 w 37053"/>
                <a:gd name="T19" fmla="*/ 32603 h 41560"/>
                <a:gd name="T20" fmla="*/ 37052 w 37053"/>
                <a:gd name="T21" fmla="*/ 29209 h 41560"/>
                <a:gd name="T22" fmla="*/ 37052 w 37053"/>
                <a:gd name="T23" fmla="*/ 12350 h 41560"/>
                <a:gd name="T24" fmla="*/ 35088 w 37053"/>
                <a:gd name="T25" fmla="*/ 8945 h 41560"/>
                <a:gd name="T26" fmla="*/ 20491 w 37053"/>
                <a:gd name="T27" fmla="*/ 527 h 41560"/>
                <a:gd name="T28" fmla="*/ 18526 w 37053"/>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3" h="41560" extrusionOk="0">
                  <a:moveTo>
                    <a:pt x="18526" y="0"/>
                  </a:moveTo>
                  <a:cubicBezTo>
                    <a:pt x="17848" y="0"/>
                    <a:pt x="17169" y="176"/>
                    <a:pt x="16562" y="527"/>
                  </a:cubicBezTo>
                  <a:lnTo>
                    <a:pt x="1965" y="8945"/>
                  </a:lnTo>
                  <a:cubicBezTo>
                    <a:pt x="750" y="9647"/>
                    <a:pt x="0" y="10945"/>
                    <a:pt x="0" y="12350"/>
                  </a:cubicBezTo>
                  <a:lnTo>
                    <a:pt x="0" y="29209"/>
                  </a:lnTo>
                  <a:cubicBezTo>
                    <a:pt x="0" y="30602"/>
                    <a:pt x="750" y="31900"/>
                    <a:pt x="1965" y="32603"/>
                  </a:cubicBezTo>
                  <a:lnTo>
                    <a:pt x="16562" y="41032"/>
                  </a:lnTo>
                  <a:cubicBezTo>
                    <a:pt x="17169" y="41383"/>
                    <a:pt x="17848" y="41559"/>
                    <a:pt x="18526" y="41559"/>
                  </a:cubicBezTo>
                  <a:cubicBezTo>
                    <a:pt x="19205" y="41559"/>
                    <a:pt x="19884" y="41383"/>
                    <a:pt x="20491" y="41032"/>
                  </a:cubicBezTo>
                  <a:lnTo>
                    <a:pt x="35088" y="32603"/>
                  </a:lnTo>
                  <a:cubicBezTo>
                    <a:pt x="36302" y="31900"/>
                    <a:pt x="37052" y="30602"/>
                    <a:pt x="37052" y="29209"/>
                  </a:cubicBezTo>
                  <a:lnTo>
                    <a:pt x="37052" y="12350"/>
                  </a:lnTo>
                  <a:cubicBezTo>
                    <a:pt x="37052" y="10945"/>
                    <a:pt x="36302" y="9647"/>
                    <a:pt x="35088" y="8945"/>
                  </a:cubicBezTo>
                  <a:lnTo>
                    <a:pt x="20491" y="527"/>
                  </a:lnTo>
                  <a:cubicBezTo>
                    <a:pt x="19884" y="176"/>
                    <a:pt x="19205" y="0"/>
                    <a:pt x="18526" y="0"/>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9" name="Google Shape;1926;p38"/>
            <p:cNvSpPr>
              <a:spLocks/>
            </p:cNvSpPr>
            <p:nvPr/>
          </p:nvSpPr>
          <p:spPr bwMode="auto">
            <a:xfrm>
              <a:off x="42435" y="1194"/>
              <a:ext cx="5609" cy="6227"/>
            </a:xfrm>
            <a:custGeom>
              <a:avLst/>
              <a:gdLst>
                <a:gd name="T0" fmla="*/ 13526 w 27052"/>
                <a:gd name="T1" fmla="*/ 0 h 30034"/>
                <a:gd name="T2" fmla="*/ 11562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2 w 27052"/>
                <a:gd name="T13" fmla="*/ 29507 h 30034"/>
                <a:gd name="T14" fmla="*/ 13526 w 27052"/>
                <a:gd name="T15" fmla="*/ 30033 h 30034"/>
                <a:gd name="T16" fmla="*/ 15491 w 27052"/>
                <a:gd name="T17" fmla="*/ 29507 h 30034"/>
                <a:gd name="T18" fmla="*/ 25087 w 27052"/>
                <a:gd name="T19" fmla="*/ 23958 h 30034"/>
                <a:gd name="T20" fmla="*/ 27052 w 27052"/>
                <a:gd name="T21" fmla="*/ 20553 h 30034"/>
                <a:gd name="T22" fmla="*/ 27052 w 27052"/>
                <a:gd name="T23" fmla="*/ 9468 h 30034"/>
                <a:gd name="T24" fmla="*/ 25087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8" y="0"/>
                    <a:pt x="12169" y="176"/>
                    <a:pt x="11562" y="527"/>
                  </a:cubicBezTo>
                  <a:lnTo>
                    <a:pt x="1965" y="6075"/>
                  </a:lnTo>
                  <a:cubicBezTo>
                    <a:pt x="739" y="6778"/>
                    <a:pt x="1" y="8064"/>
                    <a:pt x="1" y="9468"/>
                  </a:cubicBezTo>
                  <a:lnTo>
                    <a:pt x="1" y="20553"/>
                  </a:lnTo>
                  <a:cubicBezTo>
                    <a:pt x="1" y="21958"/>
                    <a:pt x="739" y="23256"/>
                    <a:pt x="1965" y="23958"/>
                  </a:cubicBezTo>
                  <a:lnTo>
                    <a:pt x="11562" y="29507"/>
                  </a:lnTo>
                  <a:cubicBezTo>
                    <a:pt x="12169" y="29858"/>
                    <a:pt x="12848" y="30033"/>
                    <a:pt x="13526" y="30033"/>
                  </a:cubicBezTo>
                  <a:cubicBezTo>
                    <a:pt x="14205" y="30033"/>
                    <a:pt x="14884" y="29858"/>
                    <a:pt x="15491" y="29507"/>
                  </a:cubicBezTo>
                  <a:lnTo>
                    <a:pt x="25087" y="23958"/>
                  </a:lnTo>
                  <a:cubicBezTo>
                    <a:pt x="26302" y="23256"/>
                    <a:pt x="27052" y="21958"/>
                    <a:pt x="27052" y="20553"/>
                  </a:cubicBezTo>
                  <a:lnTo>
                    <a:pt x="27052" y="9468"/>
                  </a:lnTo>
                  <a:cubicBezTo>
                    <a:pt x="27052" y="8064"/>
                    <a:pt x="26302" y="6778"/>
                    <a:pt x="25087" y="6075"/>
                  </a:cubicBezTo>
                  <a:lnTo>
                    <a:pt x="15491" y="527"/>
                  </a:lnTo>
                  <a:cubicBezTo>
                    <a:pt x="14884"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72000" rIns="91425" bIns="91425" anchor="ctr" anchorCtr="0" upright="1">
              <a:noAutofit/>
            </a:bodyPr>
            <a:lstStyle/>
            <a:p>
              <a:pPr algn="ctr" rtl="1">
                <a:lnSpc>
                  <a:spcPct val="115000"/>
                </a:lnSpc>
                <a:spcAft>
                  <a:spcPts val="0"/>
                </a:spcAft>
              </a:pPr>
              <a:r>
                <a:rPr lang="ar-SY" sz="20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8</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0" name="Google Shape;1928;p38"/>
            <p:cNvSpPr txBox="1">
              <a:spLocks noChangeArrowheads="1"/>
            </p:cNvSpPr>
            <p:nvPr/>
          </p:nvSpPr>
          <p:spPr bwMode="auto">
            <a:xfrm>
              <a:off x="26899" y="7831"/>
              <a:ext cx="21015" cy="2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000" dirty="0">
                  <a:latin typeface="Adobe Arabic" panose="02040503050201020203" pitchFamily="18" charset="-78"/>
                  <a:cs typeface="Adobe Arabic" panose="02040503050201020203" pitchFamily="18" charset="-78"/>
                </a:rPr>
                <a:t>سياسة الشركة لا تتناسب مع رغبات العميل.</a:t>
              </a:r>
              <a:endParaRPr lang="en-US" sz="2000" dirty="0">
                <a:latin typeface="Adobe Arabic" panose="02040503050201020203" pitchFamily="18" charset="-78"/>
                <a:cs typeface="Adobe Arabic" panose="02040503050201020203" pitchFamily="18" charset="-78"/>
              </a:endParaRPr>
            </a:p>
          </p:txBody>
        </p:sp>
      </p:grpSp>
      <p:grpSp>
        <p:nvGrpSpPr>
          <p:cNvPr id="17" name="Google Shape;1906;p38"/>
          <p:cNvGrpSpPr>
            <a:grpSpLocks/>
          </p:cNvGrpSpPr>
          <p:nvPr/>
        </p:nvGrpSpPr>
        <p:grpSpPr bwMode="auto">
          <a:xfrm>
            <a:off x="6788032" y="3505697"/>
            <a:ext cx="1651612" cy="2371118"/>
            <a:chOff x="54077" y="33692"/>
            <a:chExt cx="21986" cy="31574"/>
          </a:xfrm>
        </p:grpSpPr>
        <p:sp>
          <p:nvSpPr>
            <p:cNvPr id="23" name="Google Shape;1907;p38"/>
            <p:cNvSpPr>
              <a:spLocks noChangeArrowheads="1"/>
            </p:cNvSpPr>
            <p:nvPr/>
          </p:nvSpPr>
          <p:spPr bwMode="auto">
            <a:xfrm>
              <a:off x="54088" y="37925"/>
              <a:ext cx="20877" cy="27341"/>
            </a:xfrm>
            <a:prstGeom prst="roundRect">
              <a:avLst>
                <a:gd name="adj" fmla="val 16667"/>
              </a:avLst>
            </a:prstGeom>
            <a:noFill/>
            <a:ln w="19050">
              <a:solidFill>
                <a:srgbClr val="869FB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4" name="Google Shape;1908;p38"/>
            <p:cNvSpPr>
              <a:spLocks/>
            </p:cNvSpPr>
            <p:nvPr/>
          </p:nvSpPr>
          <p:spPr bwMode="auto">
            <a:xfrm>
              <a:off x="68381" y="33692"/>
              <a:ext cx="7682" cy="8617"/>
            </a:xfrm>
            <a:custGeom>
              <a:avLst/>
              <a:gdLst>
                <a:gd name="T0" fmla="*/ 18527 w 37054"/>
                <a:gd name="T1" fmla="*/ 0 h 41560"/>
                <a:gd name="T2" fmla="*/ 16562 w 37054"/>
                <a:gd name="T3" fmla="*/ 527 h 41560"/>
                <a:gd name="T4" fmla="*/ 1965 w 37054"/>
                <a:gd name="T5" fmla="*/ 8945 h 41560"/>
                <a:gd name="T6" fmla="*/ 1 w 37054"/>
                <a:gd name="T7" fmla="*/ 12350 h 41560"/>
                <a:gd name="T8" fmla="*/ 1 w 37054"/>
                <a:gd name="T9" fmla="*/ 29209 h 41560"/>
                <a:gd name="T10" fmla="*/ 1965 w 37054"/>
                <a:gd name="T11" fmla="*/ 32603 h 41560"/>
                <a:gd name="T12" fmla="*/ 16562 w 37054"/>
                <a:gd name="T13" fmla="*/ 41032 h 41560"/>
                <a:gd name="T14" fmla="*/ 18527 w 37054"/>
                <a:gd name="T15" fmla="*/ 41559 h 41560"/>
                <a:gd name="T16" fmla="*/ 20492 w 37054"/>
                <a:gd name="T17" fmla="*/ 41032 h 41560"/>
                <a:gd name="T18" fmla="*/ 35089 w 37054"/>
                <a:gd name="T19" fmla="*/ 32603 h 41560"/>
                <a:gd name="T20" fmla="*/ 37053 w 37054"/>
                <a:gd name="T21" fmla="*/ 29209 h 41560"/>
                <a:gd name="T22" fmla="*/ 37053 w 37054"/>
                <a:gd name="T23" fmla="*/ 12350 h 41560"/>
                <a:gd name="T24" fmla="*/ 35089 w 37054"/>
                <a:gd name="T25" fmla="*/ 8945 h 41560"/>
                <a:gd name="T26" fmla="*/ 20492 w 37054"/>
                <a:gd name="T27" fmla="*/ 527 h 41560"/>
                <a:gd name="T28" fmla="*/ 18527 w 37054"/>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4"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869FB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5" name="Google Shape;1909;p38"/>
            <p:cNvSpPr>
              <a:spLocks/>
            </p:cNvSpPr>
            <p:nvPr/>
          </p:nvSpPr>
          <p:spPr bwMode="auto">
            <a:xfrm>
              <a:off x="69418" y="34887"/>
              <a:ext cx="5608" cy="6227"/>
            </a:xfrm>
            <a:custGeom>
              <a:avLst/>
              <a:gdLst>
                <a:gd name="T0" fmla="*/ 13526 w 27052"/>
                <a:gd name="T1" fmla="*/ 0 h 30034"/>
                <a:gd name="T2" fmla="*/ 11561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99 w 27052"/>
                <a:gd name="T19" fmla="*/ 23958 h 30034"/>
                <a:gd name="T20" fmla="*/ 27052 w 27052"/>
                <a:gd name="T21" fmla="*/ 20553 h 30034"/>
                <a:gd name="T22" fmla="*/ 27052 w 27052"/>
                <a:gd name="T23" fmla="*/ 9468 h 30034"/>
                <a:gd name="T24" fmla="*/ 25099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1" y="8064"/>
                    <a:pt x="1" y="9468"/>
                  </a:cubicBezTo>
                  <a:lnTo>
                    <a:pt x="1" y="20553"/>
                  </a:lnTo>
                  <a:cubicBezTo>
                    <a:pt x="1" y="21958"/>
                    <a:pt x="751" y="23256"/>
                    <a:pt x="1965" y="23958"/>
                  </a:cubicBezTo>
                  <a:lnTo>
                    <a:pt x="11561" y="29507"/>
                  </a:lnTo>
                  <a:cubicBezTo>
                    <a:pt x="12169" y="29858"/>
                    <a:pt x="12847" y="30033"/>
                    <a:pt x="13526" y="30033"/>
                  </a:cubicBezTo>
                  <a:cubicBezTo>
                    <a:pt x="14205" y="30033"/>
                    <a:pt x="14883" y="29858"/>
                    <a:pt x="15491" y="29507"/>
                  </a:cubicBezTo>
                  <a:lnTo>
                    <a:pt x="25099" y="23958"/>
                  </a:lnTo>
                  <a:cubicBezTo>
                    <a:pt x="26313" y="23256"/>
                    <a:pt x="27052" y="21958"/>
                    <a:pt x="27052" y="20553"/>
                  </a:cubicBezTo>
                  <a:lnTo>
                    <a:pt x="27052" y="9468"/>
                  </a:lnTo>
                  <a:cubicBezTo>
                    <a:pt x="27052" y="8064"/>
                    <a:pt x="26313" y="6778"/>
                    <a:pt x="25099"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0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10</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Google Shape;1911;p38"/>
            <p:cNvSpPr txBox="1">
              <a:spLocks noChangeArrowheads="1"/>
            </p:cNvSpPr>
            <p:nvPr/>
          </p:nvSpPr>
          <p:spPr bwMode="auto">
            <a:xfrm>
              <a:off x="54077" y="41314"/>
              <a:ext cx="20940" cy="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A" sz="2000" dirty="0">
                  <a:latin typeface="Adobe Arabic" panose="02040503050201020203" pitchFamily="18" charset="-78"/>
                  <a:cs typeface="Adobe Arabic" panose="02040503050201020203" pitchFamily="18" charset="-78"/>
                </a:rPr>
                <a:t>عدم الوفاء بالوعد</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8" name="Google Shape;1879;p38"/>
          <p:cNvGrpSpPr>
            <a:grpSpLocks/>
          </p:cNvGrpSpPr>
          <p:nvPr/>
        </p:nvGrpSpPr>
        <p:grpSpPr bwMode="auto">
          <a:xfrm>
            <a:off x="4749817" y="3505697"/>
            <a:ext cx="1667012" cy="2380118"/>
            <a:chOff x="26893" y="33692"/>
            <a:chExt cx="22188" cy="31687"/>
          </a:xfrm>
        </p:grpSpPr>
        <p:sp>
          <p:nvSpPr>
            <p:cNvPr id="19" name="Google Shape;1880;p38"/>
            <p:cNvSpPr>
              <a:spLocks noChangeArrowheads="1"/>
            </p:cNvSpPr>
            <p:nvPr/>
          </p:nvSpPr>
          <p:spPr bwMode="auto">
            <a:xfrm>
              <a:off x="27044" y="37925"/>
              <a:ext cx="20877" cy="27329"/>
            </a:xfrm>
            <a:prstGeom prst="roundRect">
              <a:avLst>
                <a:gd name="adj" fmla="val 16667"/>
              </a:avLst>
            </a:prstGeom>
            <a:noFill/>
            <a:ln w="19050">
              <a:solidFill>
                <a:srgbClr val="4949E7"/>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0" name="Google Shape;1881;p38"/>
            <p:cNvSpPr>
              <a:spLocks/>
            </p:cNvSpPr>
            <p:nvPr/>
          </p:nvSpPr>
          <p:spPr bwMode="auto">
            <a:xfrm>
              <a:off x="41399" y="33692"/>
              <a:ext cx="7682" cy="8617"/>
            </a:xfrm>
            <a:custGeom>
              <a:avLst/>
              <a:gdLst>
                <a:gd name="T0" fmla="*/ 18526 w 37053"/>
                <a:gd name="T1" fmla="*/ 0 h 41560"/>
                <a:gd name="T2" fmla="*/ 16562 w 37053"/>
                <a:gd name="T3" fmla="*/ 527 h 41560"/>
                <a:gd name="T4" fmla="*/ 1965 w 37053"/>
                <a:gd name="T5" fmla="*/ 8945 h 41560"/>
                <a:gd name="T6" fmla="*/ 0 w 37053"/>
                <a:gd name="T7" fmla="*/ 12350 h 41560"/>
                <a:gd name="T8" fmla="*/ 0 w 37053"/>
                <a:gd name="T9" fmla="*/ 29209 h 41560"/>
                <a:gd name="T10" fmla="*/ 1965 w 37053"/>
                <a:gd name="T11" fmla="*/ 32603 h 41560"/>
                <a:gd name="T12" fmla="*/ 16562 w 37053"/>
                <a:gd name="T13" fmla="*/ 41032 h 41560"/>
                <a:gd name="T14" fmla="*/ 18526 w 37053"/>
                <a:gd name="T15" fmla="*/ 41559 h 41560"/>
                <a:gd name="T16" fmla="*/ 20491 w 37053"/>
                <a:gd name="T17" fmla="*/ 41032 h 41560"/>
                <a:gd name="T18" fmla="*/ 35088 w 37053"/>
                <a:gd name="T19" fmla="*/ 32603 h 41560"/>
                <a:gd name="T20" fmla="*/ 37052 w 37053"/>
                <a:gd name="T21" fmla="*/ 29209 h 41560"/>
                <a:gd name="T22" fmla="*/ 37052 w 37053"/>
                <a:gd name="T23" fmla="*/ 12350 h 41560"/>
                <a:gd name="T24" fmla="*/ 35088 w 37053"/>
                <a:gd name="T25" fmla="*/ 8945 h 41560"/>
                <a:gd name="T26" fmla="*/ 20491 w 37053"/>
                <a:gd name="T27" fmla="*/ 527 h 41560"/>
                <a:gd name="T28" fmla="*/ 18526 w 37053"/>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3" h="41560" extrusionOk="0">
                  <a:moveTo>
                    <a:pt x="18526" y="0"/>
                  </a:moveTo>
                  <a:cubicBezTo>
                    <a:pt x="17848" y="0"/>
                    <a:pt x="17169" y="176"/>
                    <a:pt x="16562" y="527"/>
                  </a:cubicBezTo>
                  <a:lnTo>
                    <a:pt x="1965" y="8945"/>
                  </a:lnTo>
                  <a:cubicBezTo>
                    <a:pt x="750" y="9647"/>
                    <a:pt x="0" y="10945"/>
                    <a:pt x="0" y="12350"/>
                  </a:cubicBezTo>
                  <a:lnTo>
                    <a:pt x="0" y="29209"/>
                  </a:lnTo>
                  <a:cubicBezTo>
                    <a:pt x="0" y="30602"/>
                    <a:pt x="750" y="31900"/>
                    <a:pt x="1965" y="32603"/>
                  </a:cubicBezTo>
                  <a:lnTo>
                    <a:pt x="16562" y="41032"/>
                  </a:lnTo>
                  <a:cubicBezTo>
                    <a:pt x="17169" y="41383"/>
                    <a:pt x="17848" y="41559"/>
                    <a:pt x="18526" y="41559"/>
                  </a:cubicBezTo>
                  <a:cubicBezTo>
                    <a:pt x="19205" y="41559"/>
                    <a:pt x="19884" y="41383"/>
                    <a:pt x="20491" y="41032"/>
                  </a:cubicBezTo>
                  <a:lnTo>
                    <a:pt x="35088" y="32603"/>
                  </a:lnTo>
                  <a:cubicBezTo>
                    <a:pt x="36302" y="31900"/>
                    <a:pt x="37052" y="30602"/>
                    <a:pt x="37052" y="29209"/>
                  </a:cubicBezTo>
                  <a:lnTo>
                    <a:pt x="37052" y="12350"/>
                  </a:lnTo>
                  <a:cubicBezTo>
                    <a:pt x="37052" y="10945"/>
                    <a:pt x="36302" y="9647"/>
                    <a:pt x="35088" y="8945"/>
                  </a:cubicBezTo>
                  <a:lnTo>
                    <a:pt x="20491" y="527"/>
                  </a:lnTo>
                  <a:cubicBezTo>
                    <a:pt x="19884" y="176"/>
                    <a:pt x="19205" y="0"/>
                    <a:pt x="18526" y="0"/>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21" name="Google Shape;1882;p38"/>
            <p:cNvSpPr>
              <a:spLocks/>
            </p:cNvSpPr>
            <p:nvPr/>
          </p:nvSpPr>
          <p:spPr bwMode="auto">
            <a:xfrm>
              <a:off x="42435" y="34887"/>
              <a:ext cx="5609" cy="6227"/>
            </a:xfrm>
            <a:custGeom>
              <a:avLst/>
              <a:gdLst>
                <a:gd name="T0" fmla="*/ 13526 w 27052"/>
                <a:gd name="T1" fmla="*/ 0 h 30034"/>
                <a:gd name="T2" fmla="*/ 11562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2 w 27052"/>
                <a:gd name="T13" fmla="*/ 29507 h 30034"/>
                <a:gd name="T14" fmla="*/ 13526 w 27052"/>
                <a:gd name="T15" fmla="*/ 30033 h 30034"/>
                <a:gd name="T16" fmla="*/ 15491 w 27052"/>
                <a:gd name="T17" fmla="*/ 29507 h 30034"/>
                <a:gd name="T18" fmla="*/ 25087 w 27052"/>
                <a:gd name="T19" fmla="*/ 23958 h 30034"/>
                <a:gd name="T20" fmla="*/ 27052 w 27052"/>
                <a:gd name="T21" fmla="*/ 20553 h 30034"/>
                <a:gd name="T22" fmla="*/ 27052 w 27052"/>
                <a:gd name="T23" fmla="*/ 9468 h 30034"/>
                <a:gd name="T24" fmla="*/ 25087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8" y="0"/>
                    <a:pt x="12169" y="176"/>
                    <a:pt x="11562" y="527"/>
                  </a:cubicBezTo>
                  <a:lnTo>
                    <a:pt x="1965" y="6075"/>
                  </a:lnTo>
                  <a:cubicBezTo>
                    <a:pt x="739" y="6778"/>
                    <a:pt x="1" y="8064"/>
                    <a:pt x="1" y="9468"/>
                  </a:cubicBezTo>
                  <a:lnTo>
                    <a:pt x="1" y="20553"/>
                  </a:lnTo>
                  <a:cubicBezTo>
                    <a:pt x="1" y="21958"/>
                    <a:pt x="739" y="23256"/>
                    <a:pt x="1965" y="23958"/>
                  </a:cubicBezTo>
                  <a:lnTo>
                    <a:pt x="11562" y="29507"/>
                  </a:lnTo>
                  <a:cubicBezTo>
                    <a:pt x="12169" y="29858"/>
                    <a:pt x="12848" y="30033"/>
                    <a:pt x="13526" y="30033"/>
                  </a:cubicBezTo>
                  <a:cubicBezTo>
                    <a:pt x="14205" y="30033"/>
                    <a:pt x="14884" y="29858"/>
                    <a:pt x="15491" y="29507"/>
                  </a:cubicBezTo>
                  <a:lnTo>
                    <a:pt x="25087" y="23958"/>
                  </a:lnTo>
                  <a:cubicBezTo>
                    <a:pt x="26302" y="23256"/>
                    <a:pt x="27052" y="21958"/>
                    <a:pt x="27052" y="20553"/>
                  </a:cubicBezTo>
                  <a:lnTo>
                    <a:pt x="27052" y="9468"/>
                  </a:lnTo>
                  <a:cubicBezTo>
                    <a:pt x="27052" y="8064"/>
                    <a:pt x="26302" y="6778"/>
                    <a:pt x="25087" y="6075"/>
                  </a:cubicBezTo>
                  <a:lnTo>
                    <a:pt x="15491" y="527"/>
                  </a:lnTo>
                  <a:cubicBezTo>
                    <a:pt x="14884"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0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11</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2" name="Google Shape;1884;p38"/>
            <p:cNvSpPr txBox="1">
              <a:spLocks noChangeArrowheads="1"/>
            </p:cNvSpPr>
            <p:nvPr/>
          </p:nvSpPr>
          <p:spPr bwMode="auto">
            <a:xfrm>
              <a:off x="26893" y="41541"/>
              <a:ext cx="21141" cy="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000" dirty="0">
                  <a:latin typeface="Adobe Arabic" panose="02040503050201020203" pitchFamily="18" charset="-78"/>
                  <a:cs typeface="Adobe Arabic" panose="02040503050201020203" pitchFamily="18" charset="-78"/>
                </a:rPr>
                <a:t>التضارب في الأقوال والرسائل الصادرة للعميل من مختلف المكاتب في المنشأة. </a:t>
              </a:r>
              <a:endParaRPr lang="en-US" sz="2000" dirty="0">
                <a:latin typeface="Adobe Arabic" panose="02040503050201020203" pitchFamily="18" charset="-78"/>
                <a:cs typeface="Adobe Arabic" panose="02040503050201020203" pitchFamily="18" charset="-78"/>
              </a:endParaRPr>
            </a:p>
          </p:txBody>
        </p:sp>
      </p:grpSp>
      <p:grpSp>
        <p:nvGrpSpPr>
          <p:cNvPr id="3" name="مجموعة 2"/>
          <p:cNvGrpSpPr/>
          <p:nvPr/>
        </p:nvGrpSpPr>
        <p:grpSpPr>
          <a:xfrm>
            <a:off x="2519930" y="3522442"/>
            <a:ext cx="1650786" cy="2395839"/>
            <a:chOff x="2020200" y="3522442"/>
            <a:chExt cx="1650786" cy="2395839"/>
          </a:xfrm>
        </p:grpSpPr>
        <p:sp>
          <p:nvSpPr>
            <p:cNvPr id="43" name="Google Shape;1907;p38"/>
            <p:cNvSpPr>
              <a:spLocks noChangeArrowheads="1"/>
            </p:cNvSpPr>
            <p:nvPr/>
          </p:nvSpPr>
          <p:spPr bwMode="auto">
            <a:xfrm>
              <a:off x="2020200" y="3840328"/>
              <a:ext cx="1568303" cy="2053232"/>
            </a:xfrm>
            <a:prstGeom prst="roundRect">
              <a:avLst>
                <a:gd name="adj" fmla="val 16667"/>
              </a:avLst>
            </a:prstGeom>
            <a:noFill/>
            <a:ln w="19050">
              <a:solidFill>
                <a:srgbClr val="C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44" name="Google Shape;1908;p38"/>
            <p:cNvSpPr>
              <a:spLocks/>
            </p:cNvSpPr>
            <p:nvPr/>
          </p:nvSpPr>
          <p:spPr bwMode="auto">
            <a:xfrm>
              <a:off x="3093906" y="3522442"/>
              <a:ext cx="577080" cy="647112"/>
            </a:xfrm>
            <a:custGeom>
              <a:avLst/>
              <a:gdLst>
                <a:gd name="T0" fmla="*/ 18527 w 37054"/>
                <a:gd name="T1" fmla="*/ 0 h 41560"/>
                <a:gd name="T2" fmla="*/ 16562 w 37054"/>
                <a:gd name="T3" fmla="*/ 527 h 41560"/>
                <a:gd name="T4" fmla="*/ 1965 w 37054"/>
                <a:gd name="T5" fmla="*/ 8945 h 41560"/>
                <a:gd name="T6" fmla="*/ 1 w 37054"/>
                <a:gd name="T7" fmla="*/ 12350 h 41560"/>
                <a:gd name="T8" fmla="*/ 1 w 37054"/>
                <a:gd name="T9" fmla="*/ 29209 h 41560"/>
                <a:gd name="T10" fmla="*/ 1965 w 37054"/>
                <a:gd name="T11" fmla="*/ 32603 h 41560"/>
                <a:gd name="T12" fmla="*/ 16562 w 37054"/>
                <a:gd name="T13" fmla="*/ 41032 h 41560"/>
                <a:gd name="T14" fmla="*/ 18527 w 37054"/>
                <a:gd name="T15" fmla="*/ 41559 h 41560"/>
                <a:gd name="T16" fmla="*/ 20492 w 37054"/>
                <a:gd name="T17" fmla="*/ 41032 h 41560"/>
                <a:gd name="T18" fmla="*/ 35089 w 37054"/>
                <a:gd name="T19" fmla="*/ 32603 h 41560"/>
                <a:gd name="T20" fmla="*/ 37053 w 37054"/>
                <a:gd name="T21" fmla="*/ 29209 h 41560"/>
                <a:gd name="T22" fmla="*/ 37053 w 37054"/>
                <a:gd name="T23" fmla="*/ 12350 h 41560"/>
                <a:gd name="T24" fmla="*/ 35089 w 37054"/>
                <a:gd name="T25" fmla="*/ 8945 h 41560"/>
                <a:gd name="T26" fmla="*/ 20492 w 37054"/>
                <a:gd name="T27" fmla="*/ 527 h 41560"/>
                <a:gd name="T28" fmla="*/ 18527 w 37054"/>
                <a:gd name="T29" fmla="*/ 0 h 4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054" h="41560" extrusionOk="0">
                  <a:moveTo>
                    <a:pt x="18527" y="0"/>
                  </a:moveTo>
                  <a:cubicBezTo>
                    <a:pt x="17848" y="0"/>
                    <a:pt x="17170" y="176"/>
                    <a:pt x="16562" y="527"/>
                  </a:cubicBezTo>
                  <a:lnTo>
                    <a:pt x="1965" y="8945"/>
                  </a:lnTo>
                  <a:cubicBezTo>
                    <a:pt x="751" y="9647"/>
                    <a:pt x="1" y="10945"/>
                    <a:pt x="1" y="12350"/>
                  </a:cubicBezTo>
                  <a:lnTo>
                    <a:pt x="1" y="29209"/>
                  </a:lnTo>
                  <a:cubicBezTo>
                    <a:pt x="1" y="30602"/>
                    <a:pt x="751" y="31900"/>
                    <a:pt x="1965" y="32603"/>
                  </a:cubicBezTo>
                  <a:lnTo>
                    <a:pt x="16562" y="41032"/>
                  </a:lnTo>
                  <a:cubicBezTo>
                    <a:pt x="17170" y="41383"/>
                    <a:pt x="17848" y="41559"/>
                    <a:pt x="18527" y="41559"/>
                  </a:cubicBezTo>
                  <a:cubicBezTo>
                    <a:pt x="19206" y="41559"/>
                    <a:pt x="19884" y="41383"/>
                    <a:pt x="20492" y="41032"/>
                  </a:cubicBezTo>
                  <a:lnTo>
                    <a:pt x="35089" y="32603"/>
                  </a:lnTo>
                  <a:cubicBezTo>
                    <a:pt x="36303" y="31900"/>
                    <a:pt x="37053" y="30602"/>
                    <a:pt x="37053" y="29209"/>
                  </a:cubicBezTo>
                  <a:lnTo>
                    <a:pt x="37053" y="12350"/>
                  </a:lnTo>
                  <a:cubicBezTo>
                    <a:pt x="37053" y="10945"/>
                    <a:pt x="36303" y="9647"/>
                    <a:pt x="35089" y="8945"/>
                  </a:cubicBezTo>
                  <a:lnTo>
                    <a:pt x="20492" y="527"/>
                  </a:lnTo>
                  <a:cubicBezTo>
                    <a:pt x="19884" y="176"/>
                    <a:pt x="19206" y="0"/>
                    <a:pt x="18527"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pPr algn="ctr"/>
              <a:endParaRPr lang="ar-SA" sz="2000">
                <a:latin typeface="Adobe Arabic" panose="02040503050201020203" pitchFamily="18" charset="-78"/>
                <a:cs typeface="Adobe Arabic" panose="02040503050201020203" pitchFamily="18" charset="-78"/>
              </a:endParaRPr>
            </a:p>
          </p:txBody>
        </p:sp>
        <p:sp>
          <p:nvSpPr>
            <p:cNvPr id="45" name="Google Shape;1909;p38"/>
            <p:cNvSpPr>
              <a:spLocks/>
            </p:cNvSpPr>
            <p:nvPr/>
          </p:nvSpPr>
          <p:spPr bwMode="auto">
            <a:xfrm>
              <a:off x="3171806" y="3612183"/>
              <a:ext cx="421279" cy="467630"/>
            </a:xfrm>
            <a:custGeom>
              <a:avLst/>
              <a:gdLst>
                <a:gd name="T0" fmla="*/ 13526 w 27052"/>
                <a:gd name="T1" fmla="*/ 0 h 30034"/>
                <a:gd name="T2" fmla="*/ 11561 w 27052"/>
                <a:gd name="T3" fmla="*/ 527 h 30034"/>
                <a:gd name="T4" fmla="*/ 1965 w 27052"/>
                <a:gd name="T5" fmla="*/ 6075 h 30034"/>
                <a:gd name="T6" fmla="*/ 1 w 27052"/>
                <a:gd name="T7" fmla="*/ 9468 h 30034"/>
                <a:gd name="T8" fmla="*/ 1 w 27052"/>
                <a:gd name="T9" fmla="*/ 20553 h 30034"/>
                <a:gd name="T10" fmla="*/ 1965 w 27052"/>
                <a:gd name="T11" fmla="*/ 23958 h 30034"/>
                <a:gd name="T12" fmla="*/ 11561 w 27052"/>
                <a:gd name="T13" fmla="*/ 29507 h 30034"/>
                <a:gd name="T14" fmla="*/ 13526 w 27052"/>
                <a:gd name="T15" fmla="*/ 30033 h 30034"/>
                <a:gd name="T16" fmla="*/ 15491 w 27052"/>
                <a:gd name="T17" fmla="*/ 29507 h 30034"/>
                <a:gd name="T18" fmla="*/ 25099 w 27052"/>
                <a:gd name="T19" fmla="*/ 23958 h 30034"/>
                <a:gd name="T20" fmla="*/ 27052 w 27052"/>
                <a:gd name="T21" fmla="*/ 20553 h 30034"/>
                <a:gd name="T22" fmla="*/ 27052 w 27052"/>
                <a:gd name="T23" fmla="*/ 9468 h 30034"/>
                <a:gd name="T24" fmla="*/ 25099 w 27052"/>
                <a:gd name="T25" fmla="*/ 6075 h 30034"/>
                <a:gd name="T26" fmla="*/ 15491 w 27052"/>
                <a:gd name="T27" fmla="*/ 527 h 30034"/>
                <a:gd name="T28" fmla="*/ 13526 w 27052"/>
                <a:gd name="T29" fmla="*/ 0 h 30034"/>
                <a:gd name="T30" fmla="*/ 0 w 27052"/>
                <a:gd name="T31" fmla="*/ 0 h 30034"/>
                <a:gd name="T32" fmla="*/ 27052 w 27052"/>
                <a:gd name="T33" fmla="*/ 30034 h 30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27052" h="30034" extrusionOk="0">
                  <a:moveTo>
                    <a:pt x="13526" y="0"/>
                  </a:moveTo>
                  <a:cubicBezTo>
                    <a:pt x="12847" y="0"/>
                    <a:pt x="12169" y="176"/>
                    <a:pt x="11561" y="527"/>
                  </a:cubicBezTo>
                  <a:lnTo>
                    <a:pt x="1965" y="6075"/>
                  </a:lnTo>
                  <a:cubicBezTo>
                    <a:pt x="751" y="6778"/>
                    <a:pt x="1" y="8064"/>
                    <a:pt x="1" y="9468"/>
                  </a:cubicBezTo>
                  <a:lnTo>
                    <a:pt x="1" y="20553"/>
                  </a:lnTo>
                  <a:cubicBezTo>
                    <a:pt x="1" y="21958"/>
                    <a:pt x="751" y="23256"/>
                    <a:pt x="1965" y="23958"/>
                  </a:cubicBezTo>
                  <a:lnTo>
                    <a:pt x="11561" y="29507"/>
                  </a:lnTo>
                  <a:cubicBezTo>
                    <a:pt x="12169" y="29858"/>
                    <a:pt x="12847" y="30033"/>
                    <a:pt x="13526" y="30033"/>
                  </a:cubicBezTo>
                  <a:cubicBezTo>
                    <a:pt x="14205" y="30033"/>
                    <a:pt x="14883" y="29858"/>
                    <a:pt x="15491" y="29507"/>
                  </a:cubicBezTo>
                  <a:lnTo>
                    <a:pt x="25099" y="23958"/>
                  </a:lnTo>
                  <a:cubicBezTo>
                    <a:pt x="26313" y="23256"/>
                    <a:pt x="27052" y="21958"/>
                    <a:pt x="27052" y="20553"/>
                  </a:cubicBezTo>
                  <a:lnTo>
                    <a:pt x="27052" y="9468"/>
                  </a:lnTo>
                  <a:cubicBezTo>
                    <a:pt x="27052" y="8064"/>
                    <a:pt x="26313" y="6778"/>
                    <a:pt x="25099" y="6075"/>
                  </a:cubicBezTo>
                  <a:lnTo>
                    <a:pt x="15491" y="527"/>
                  </a:lnTo>
                  <a:cubicBezTo>
                    <a:pt x="14883" y="176"/>
                    <a:pt x="14205" y="0"/>
                    <a:pt x="13526"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000" dirty="0">
                  <a:solidFill>
                    <a:srgbClr val="434343"/>
                  </a:solidFill>
                  <a:latin typeface="Adobe Arabic" panose="02040503050201020203" pitchFamily="18" charset="-78"/>
                  <a:ea typeface="Calibri" panose="020F0502020204030204" pitchFamily="34" charset="0"/>
                  <a:cs typeface="Adobe Arabic" panose="02040503050201020203" pitchFamily="18" charset="-78"/>
                </a:rPr>
                <a:t>12</a:t>
              </a:r>
              <a:endParaRPr lang="en-US" sz="20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6" name="Google Shape;1911;p38"/>
            <p:cNvSpPr txBox="1">
              <a:spLocks noChangeArrowheads="1"/>
            </p:cNvSpPr>
            <p:nvPr/>
          </p:nvSpPr>
          <p:spPr bwMode="auto">
            <a:xfrm>
              <a:off x="2040604" y="4120680"/>
              <a:ext cx="1573035" cy="179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lvl="0" algn="ctr" rtl="1"/>
              <a:r>
                <a:rPr lang="ar-SA" sz="2000" dirty="0">
                  <a:latin typeface="Adobe Arabic" panose="02040503050201020203" pitchFamily="18" charset="-78"/>
                  <a:cs typeface="Adobe Arabic" panose="02040503050201020203" pitchFamily="18" charset="-78"/>
                </a:rPr>
                <a:t>التأخير والانتظار لوقت طويل. </a:t>
              </a:r>
              <a:endParaRPr lang="en-US" sz="2000" dirty="0">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18934383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25C16B27-4CA1-4013-81FF-07E3D7B05446}"/>
              </a:ext>
            </a:extLst>
          </p:cNvPr>
          <p:cNvSpPr>
            <a:spLocks noGrp="1"/>
          </p:cNvSpPr>
          <p:nvPr>
            <p:ph type="sldNum" sz="quarter" idx="12"/>
          </p:nvPr>
        </p:nvSpPr>
        <p:spPr>
          <a:xfrm>
            <a:off x="0" y="6250820"/>
            <a:ext cx="907186" cy="498470"/>
          </a:xfrm>
        </p:spPr>
        <p:txBody>
          <a:bodyPr/>
          <a:lstStyle/>
          <a:p>
            <a:fld id="{D57F1E4F-1CFF-5643-939E-217C01CDF565}" type="slidenum">
              <a:rPr lang="en-US" smtClean="0">
                <a:solidFill>
                  <a:srgbClr val="FF0000"/>
                </a:solidFill>
              </a:rPr>
              <a:pPr/>
              <a:t>69</a:t>
            </a:fld>
            <a:endParaRPr lang="en-US" dirty="0">
              <a:solidFill>
                <a:srgbClr val="FF0000"/>
              </a:solidFill>
            </a:endParaRPr>
          </a:p>
        </p:txBody>
      </p:sp>
      <p:sp>
        <p:nvSpPr>
          <p:cNvPr id="5" name="Rectangle 4">
            <a:extLst>
              <a:ext uri="{FF2B5EF4-FFF2-40B4-BE49-F238E27FC236}">
                <a16:creationId xmlns=""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 xmlns:a16="http://schemas.microsoft.com/office/drawing/2014/main" id="{C17DD8F9-E70F-4865-817A-A6952D9FB7EC}"/>
              </a:ext>
            </a:extLst>
          </p:cNvPr>
          <p:cNvSpPr txBox="1"/>
          <p:nvPr/>
        </p:nvSpPr>
        <p:spPr>
          <a:xfrm>
            <a:off x="3709987" y="2512309"/>
            <a:ext cx="4772025" cy="1754326"/>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تحليل المشكلات واتخاذ القرارات</a:t>
            </a:r>
            <a:endParaRPr lang="en-US" sz="5400" dirty="0">
              <a:solidFill>
                <a:srgbClr val="002060"/>
              </a:solidFill>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7" name="Picture 6">
            <a:extLst>
              <a:ext uri="{FF2B5EF4-FFF2-40B4-BE49-F238E27FC236}">
                <a16:creationId xmlns="" xmlns:a16="http://schemas.microsoft.com/office/drawing/2014/main" id="{FCB4B830-43B8-4B3D-8E79-897F65ED3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0565" y="1028441"/>
            <a:ext cx="1603794" cy="1603794"/>
          </a:xfrm>
          <a:prstGeom prst="rect">
            <a:avLst/>
          </a:prstGeom>
        </p:spPr>
      </p:pic>
      <p:pic>
        <p:nvPicPr>
          <p:cNvPr id="8" name="Picture 7">
            <a:extLst>
              <a:ext uri="{FF2B5EF4-FFF2-40B4-BE49-F238E27FC236}">
                <a16:creationId xmlns="" xmlns:a16="http://schemas.microsoft.com/office/drawing/2014/main" id="{9C995002-3F7E-4839-BD17-FEB43A426D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515" y="948043"/>
            <a:ext cx="1603794" cy="1603794"/>
          </a:xfrm>
          <a:prstGeom prst="rect">
            <a:avLst/>
          </a:prstGeom>
        </p:spPr>
      </p:pic>
    </p:spTree>
    <p:extLst>
      <p:ext uri="{BB962C8B-B14F-4D97-AF65-F5344CB8AC3E}">
        <p14:creationId xmlns:p14="http://schemas.microsoft.com/office/powerpoint/2010/main" val="3758592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أهداف الإدارة</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oogle Shape;750;p16"/>
          <p:cNvGrpSpPr>
            <a:grpSpLocks/>
          </p:cNvGrpSpPr>
          <p:nvPr/>
        </p:nvGrpSpPr>
        <p:grpSpPr bwMode="auto">
          <a:xfrm flipH="1">
            <a:off x="2432128" y="4244193"/>
            <a:ext cx="7358401" cy="946766"/>
            <a:chOff x="6" y="29130"/>
            <a:chExt cx="62757" cy="8580"/>
          </a:xfrm>
        </p:grpSpPr>
        <p:sp>
          <p:nvSpPr>
            <p:cNvPr id="29" name="Google Shape;751;p16"/>
            <p:cNvSpPr>
              <a:spLocks/>
            </p:cNvSpPr>
            <p:nvPr/>
          </p:nvSpPr>
          <p:spPr bwMode="auto">
            <a:xfrm>
              <a:off x="182" y="30259"/>
              <a:ext cx="62084"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30" name="Google Shape;752;p16"/>
            <p:cNvSpPr>
              <a:spLocks/>
            </p:cNvSpPr>
            <p:nvPr/>
          </p:nvSpPr>
          <p:spPr bwMode="auto">
            <a:xfrm>
              <a:off x="6" y="30092"/>
              <a:ext cx="62458"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31" name="Google Shape;753;p16"/>
            <p:cNvSpPr>
              <a:spLocks/>
            </p:cNvSpPr>
            <p:nvPr/>
          </p:nvSpPr>
          <p:spPr bwMode="auto">
            <a:xfrm>
              <a:off x="3521" y="29130"/>
              <a:ext cx="4844"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32" name="Google Shape;754;p16"/>
            <p:cNvSpPr>
              <a:spLocks/>
            </p:cNvSpPr>
            <p:nvPr/>
          </p:nvSpPr>
          <p:spPr bwMode="auto">
            <a:xfrm>
              <a:off x="671" y="36756"/>
              <a:ext cx="4844"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33" name="Google Shape;755;p16"/>
            <p:cNvSpPr>
              <a:spLocks/>
            </p:cNvSpPr>
            <p:nvPr/>
          </p:nvSpPr>
          <p:spPr bwMode="auto">
            <a:xfrm>
              <a:off x="1072" y="36756"/>
              <a:ext cx="3851" cy="478"/>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34" name="Google Shape;756;p16"/>
            <p:cNvSpPr>
              <a:spLocks/>
            </p:cNvSpPr>
            <p:nvPr/>
          </p:nvSpPr>
          <p:spPr bwMode="auto">
            <a:xfrm>
              <a:off x="4422" y="29607"/>
              <a:ext cx="3968"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35" name="Google Shape;757;p16"/>
            <p:cNvSpPr>
              <a:spLocks/>
            </p:cNvSpPr>
            <p:nvPr/>
          </p:nvSpPr>
          <p:spPr bwMode="auto">
            <a:xfrm>
              <a:off x="838" y="29607"/>
              <a:ext cx="6260"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8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3</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760;p16"/>
            <p:cNvSpPr txBox="1">
              <a:spLocks noChangeArrowheads="1"/>
            </p:cNvSpPr>
            <p:nvPr/>
          </p:nvSpPr>
          <p:spPr bwMode="auto">
            <a:xfrm>
              <a:off x="8956" y="30236"/>
              <a:ext cx="53807" cy="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just" rtl="1">
                <a:lnSpc>
                  <a:spcPct val="115000"/>
                </a:lnSpc>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المساهمة في تحقيق أهداف المجتمع والارتقاء بمستوى معيشة أفراده</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779"/>
          <p:cNvGrpSpPr>
            <a:grpSpLocks/>
          </p:cNvGrpSpPr>
          <p:nvPr/>
        </p:nvGrpSpPr>
        <p:grpSpPr bwMode="auto">
          <a:xfrm flipH="1">
            <a:off x="2494069" y="1662590"/>
            <a:ext cx="7298036" cy="946766"/>
            <a:chOff x="4" y="9711"/>
            <a:chExt cx="62262" cy="8580"/>
          </a:xfrm>
        </p:grpSpPr>
        <p:sp>
          <p:nvSpPr>
            <p:cNvPr id="21" name="Google Shape;773;p16"/>
            <p:cNvSpPr>
              <a:spLocks/>
            </p:cNvSpPr>
            <p:nvPr/>
          </p:nvSpPr>
          <p:spPr bwMode="auto">
            <a:xfrm>
              <a:off x="183" y="10842"/>
              <a:ext cx="62083"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22" name="Google Shape;774;p16"/>
            <p:cNvSpPr>
              <a:spLocks/>
            </p:cNvSpPr>
            <p:nvPr/>
          </p:nvSpPr>
          <p:spPr bwMode="auto">
            <a:xfrm>
              <a:off x="4" y="10663"/>
              <a:ext cx="62262"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23" name="Google Shape;775;p16"/>
            <p:cNvSpPr>
              <a:spLocks/>
            </p:cNvSpPr>
            <p:nvPr/>
          </p:nvSpPr>
          <p:spPr bwMode="auto">
            <a:xfrm>
              <a:off x="3521" y="9711"/>
              <a:ext cx="5186" cy="953"/>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24" name="Google Shape;776;p16"/>
            <p:cNvSpPr>
              <a:spLocks/>
            </p:cNvSpPr>
            <p:nvPr/>
          </p:nvSpPr>
          <p:spPr bwMode="auto">
            <a:xfrm>
              <a:off x="671" y="17337"/>
              <a:ext cx="5186"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25" name="Google Shape;777;p16"/>
            <p:cNvSpPr>
              <a:spLocks/>
            </p:cNvSpPr>
            <p:nvPr/>
          </p:nvSpPr>
          <p:spPr bwMode="auto">
            <a:xfrm>
              <a:off x="1072" y="17337"/>
              <a:ext cx="4123" cy="477"/>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26" name="Google Shape;778;p16"/>
            <p:cNvSpPr>
              <a:spLocks/>
            </p:cNvSpPr>
            <p:nvPr/>
          </p:nvSpPr>
          <p:spPr bwMode="auto">
            <a:xfrm>
              <a:off x="4422" y="10188"/>
              <a:ext cx="4248" cy="476"/>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27" name="Google Shape;779;p16"/>
            <p:cNvSpPr>
              <a:spLocks/>
            </p:cNvSpPr>
            <p:nvPr/>
          </p:nvSpPr>
          <p:spPr bwMode="auto">
            <a:xfrm>
              <a:off x="1004" y="10188"/>
              <a:ext cx="6492"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8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1</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782;p16"/>
            <p:cNvSpPr txBox="1">
              <a:spLocks noChangeArrowheads="1"/>
            </p:cNvSpPr>
            <p:nvPr/>
          </p:nvSpPr>
          <p:spPr bwMode="auto">
            <a:xfrm>
              <a:off x="8848" y="10815"/>
              <a:ext cx="53418" cy="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r" rtl="1">
                <a:lnSpc>
                  <a:spcPct val="115000"/>
                </a:lnSpc>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تحقيق الاستخدام الأفضل لعوامل الإنتاج المتاحة.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788"/>
          <p:cNvGrpSpPr>
            <a:grpSpLocks/>
          </p:cNvGrpSpPr>
          <p:nvPr/>
        </p:nvGrpSpPr>
        <p:grpSpPr bwMode="auto">
          <a:xfrm flipH="1">
            <a:off x="2252869" y="2952570"/>
            <a:ext cx="7519496" cy="946762"/>
            <a:chOff x="4" y="19422"/>
            <a:chExt cx="64548" cy="8577"/>
          </a:xfrm>
        </p:grpSpPr>
        <p:sp>
          <p:nvSpPr>
            <p:cNvPr id="13" name="Google Shape;762;p16"/>
            <p:cNvSpPr>
              <a:spLocks/>
            </p:cNvSpPr>
            <p:nvPr/>
          </p:nvSpPr>
          <p:spPr bwMode="auto">
            <a:xfrm>
              <a:off x="184" y="20552"/>
              <a:ext cx="62082" cy="6670"/>
            </a:xfrm>
            <a:custGeom>
              <a:avLst/>
              <a:gdLst>
                <a:gd name="T0" fmla="*/ 3215 w 162914"/>
                <a:gd name="T1" fmla="*/ 1 h 23992"/>
                <a:gd name="T2" fmla="*/ 1 w 162914"/>
                <a:gd name="T3" fmla="*/ 3215 h 23992"/>
                <a:gd name="T4" fmla="*/ 1 w 162914"/>
                <a:gd name="T5" fmla="*/ 20777 h 23992"/>
                <a:gd name="T6" fmla="*/ 3215 w 162914"/>
                <a:gd name="T7" fmla="*/ 23992 h 23992"/>
                <a:gd name="T8" fmla="*/ 159699 w 162914"/>
                <a:gd name="T9" fmla="*/ 23992 h 23992"/>
                <a:gd name="T10" fmla="*/ 162914 w 162914"/>
                <a:gd name="T11" fmla="*/ 20777 h 23992"/>
                <a:gd name="T12" fmla="*/ 162914 w 162914"/>
                <a:gd name="T13" fmla="*/ 3215 h 23992"/>
                <a:gd name="T14" fmla="*/ 159699 w 162914"/>
                <a:gd name="T15" fmla="*/ 1 h 23992"/>
                <a:gd name="T16" fmla="*/ 3215 w 162914"/>
                <a:gd name="T17" fmla="*/ 1 h 2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3992" extrusionOk="0">
                  <a:moveTo>
                    <a:pt x="3215" y="1"/>
                  </a:moveTo>
                  <a:cubicBezTo>
                    <a:pt x="1441" y="1"/>
                    <a:pt x="1" y="1429"/>
                    <a:pt x="1" y="3215"/>
                  </a:cubicBezTo>
                  <a:lnTo>
                    <a:pt x="1" y="20777"/>
                  </a:lnTo>
                  <a:cubicBezTo>
                    <a:pt x="1" y="22563"/>
                    <a:pt x="1441" y="23992"/>
                    <a:pt x="3215" y="23992"/>
                  </a:cubicBezTo>
                  <a:lnTo>
                    <a:pt x="159699" y="23992"/>
                  </a:lnTo>
                  <a:cubicBezTo>
                    <a:pt x="161473" y="23992"/>
                    <a:pt x="162914" y="22563"/>
                    <a:pt x="162914" y="20777"/>
                  </a:cubicBezTo>
                  <a:lnTo>
                    <a:pt x="162914" y="3215"/>
                  </a:lnTo>
                  <a:cubicBezTo>
                    <a:pt x="162914" y="1429"/>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14" name="Google Shape;763;p16"/>
            <p:cNvSpPr>
              <a:spLocks/>
            </p:cNvSpPr>
            <p:nvPr/>
          </p:nvSpPr>
          <p:spPr bwMode="auto">
            <a:xfrm>
              <a:off x="4" y="20373"/>
              <a:ext cx="62460" cy="6670"/>
            </a:xfrm>
            <a:custGeom>
              <a:avLst/>
              <a:gdLst>
                <a:gd name="T0" fmla="*/ 3215 w 162914"/>
                <a:gd name="T1" fmla="*/ 1 h 23992"/>
                <a:gd name="T2" fmla="*/ 1 w 162914"/>
                <a:gd name="T3" fmla="*/ 3215 h 23992"/>
                <a:gd name="T4" fmla="*/ 1 w 162914"/>
                <a:gd name="T5" fmla="*/ 20777 h 23992"/>
                <a:gd name="T6" fmla="*/ 3215 w 162914"/>
                <a:gd name="T7" fmla="*/ 23992 h 23992"/>
                <a:gd name="T8" fmla="*/ 159699 w 162914"/>
                <a:gd name="T9" fmla="*/ 23992 h 23992"/>
                <a:gd name="T10" fmla="*/ 162914 w 162914"/>
                <a:gd name="T11" fmla="*/ 20777 h 23992"/>
                <a:gd name="T12" fmla="*/ 162914 w 162914"/>
                <a:gd name="T13" fmla="*/ 3215 h 23992"/>
                <a:gd name="T14" fmla="*/ 159699 w 162914"/>
                <a:gd name="T15" fmla="*/ 1 h 23992"/>
                <a:gd name="T16" fmla="*/ 3215 w 162914"/>
                <a:gd name="T17" fmla="*/ 1 h 2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3992" extrusionOk="0">
                  <a:moveTo>
                    <a:pt x="3215" y="1"/>
                  </a:moveTo>
                  <a:cubicBezTo>
                    <a:pt x="1441" y="1"/>
                    <a:pt x="1" y="1429"/>
                    <a:pt x="1" y="3215"/>
                  </a:cubicBezTo>
                  <a:lnTo>
                    <a:pt x="1" y="20777"/>
                  </a:lnTo>
                  <a:cubicBezTo>
                    <a:pt x="1" y="22563"/>
                    <a:pt x="1441" y="23992"/>
                    <a:pt x="3215" y="23992"/>
                  </a:cubicBezTo>
                  <a:lnTo>
                    <a:pt x="159699" y="23992"/>
                  </a:lnTo>
                  <a:cubicBezTo>
                    <a:pt x="161473" y="23992"/>
                    <a:pt x="162914" y="22563"/>
                    <a:pt x="162914" y="20777"/>
                  </a:cubicBezTo>
                  <a:lnTo>
                    <a:pt x="162914" y="3215"/>
                  </a:lnTo>
                  <a:cubicBezTo>
                    <a:pt x="162914" y="1429"/>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15" name="Google Shape;764;p16"/>
            <p:cNvSpPr>
              <a:spLocks/>
            </p:cNvSpPr>
            <p:nvPr/>
          </p:nvSpPr>
          <p:spPr bwMode="auto">
            <a:xfrm>
              <a:off x="3521" y="19422"/>
              <a:ext cx="4928"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F489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16" name="Google Shape;765;p16"/>
            <p:cNvSpPr>
              <a:spLocks/>
            </p:cNvSpPr>
            <p:nvPr/>
          </p:nvSpPr>
          <p:spPr bwMode="auto">
            <a:xfrm>
              <a:off x="671" y="27045"/>
              <a:ext cx="4928"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F489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17" name="Google Shape;766;p16"/>
            <p:cNvSpPr>
              <a:spLocks/>
            </p:cNvSpPr>
            <p:nvPr/>
          </p:nvSpPr>
          <p:spPr bwMode="auto">
            <a:xfrm>
              <a:off x="1072" y="27045"/>
              <a:ext cx="3918" cy="477"/>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18" name="Google Shape;767;p16"/>
            <p:cNvSpPr>
              <a:spLocks/>
            </p:cNvSpPr>
            <p:nvPr/>
          </p:nvSpPr>
          <p:spPr bwMode="auto">
            <a:xfrm>
              <a:off x="4422" y="19899"/>
              <a:ext cx="4037"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a:p>
          </p:txBody>
        </p:sp>
        <p:sp>
          <p:nvSpPr>
            <p:cNvPr id="19" name="Google Shape;768;p16"/>
            <p:cNvSpPr>
              <a:spLocks/>
            </p:cNvSpPr>
            <p:nvPr/>
          </p:nvSpPr>
          <p:spPr bwMode="auto">
            <a:xfrm>
              <a:off x="935" y="19899"/>
              <a:ext cx="6260" cy="7623"/>
            </a:xfrm>
            <a:custGeom>
              <a:avLst/>
              <a:gdLst>
                <a:gd name="T0" fmla="*/ 4977 w 30909"/>
                <a:gd name="T1" fmla="*/ 0 h 27421"/>
                <a:gd name="T2" fmla="*/ 0 w 30909"/>
                <a:gd name="T3" fmla="*/ 27420 h 27421"/>
                <a:gd name="T4" fmla="*/ 25932 w 30909"/>
                <a:gd name="T5" fmla="*/ 27420 h 27421"/>
                <a:gd name="T6" fmla="*/ 30909 w 30909"/>
                <a:gd name="T7" fmla="*/ 0 h 27421"/>
                <a:gd name="T8" fmla="*/ 4977 w 30909"/>
                <a:gd name="T9" fmla="*/ 0 h 27421"/>
                <a:gd name="T10" fmla="*/ 0 w 30909"/>
                <a:gd name="T11" fmla="*/ 0 h 27421"/>
                <a:gd name="T12" fmla="*/ 30909 w 30909"/>
                <a:gd name="T13" fmla="*/ 27421 h 27421"/>
              </a:gdLst>
              <a:ahLst/>
              <a:cxnLst>
                <a:cxn ang="0">
                  <a:pos x="T0" y="T1"/>
                </a:cxn>
                <a:cxn ang="0">
                  <a:pos x="T2" y="T3"/>
                </a:cxn>
                <a:cxn ang="0">
                  <a:pos x="T4" y="T5"/>
                </a:cxn>
                <a:cxn ang="0">
                  <a:pos x="T6" y="T7"/>
                </a:cxn>
                <a:cxn ang="0">
                  <a:pos x="T8" y="T9"/>
                </a:cxn>
              </a:cxnLst>
              <a:rect l="T10" t="T11" r="T12" b="T13"/>
              <a:pathLst>
                <a:path w="30909" h="27421" extrusionOk="0">
                  <a:moveTo>
                    <a:pt x="4977" y="0"/>
                  </a:moveTo>
                  <a:lnTo>
                    <a:pt x="0" y="27420"/>
                  </a:lnTo>
                  <a:lnTo>
                    <a:pt x="25932" y="27420"/>
                  </a:lnTo>
                  <a:lnTo>
                    <a:pt x="30909" y="0"/>
                  </a:lnTo>
                  <a:lnTo>
                    <a:pt x="4977" y="0"/>
                  </a:lnTo>
                  <a:close/>
                </a:path>
              </a:pathLst>
            </a:custGeom>
            <a:solidFill>
              <a:srgbClr val="EC3A3B"/>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1">
                <a:lnSpc>
                  <a:spcPct val="115000"/>
                </a:lnSpc>
                <a:spcAft>
                  <a:spcPts val="0"/>
                </a:spcAft>
              </a:pPr>
              <a:r>
                <a:rPr lang="ar-SY" sz="28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2</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771;p16"/>
            <p:cNvSpPr txBox="1">
              <a:spLocks noChangeArrowheads="1"/>
            </p:cNvSpPr>
            <p:nvPr/>
          </p:nvSpPr>
          <p:spPr bwMode="auto">
            <a:xfrm>
              <a:off x="8892" y="20520"/>
              <a:ext cx="55660" cy="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just" rtl="1">
                <a:lnSpc>
                  <a:spcPct val="115000"/>
                </a:lnSpc>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أهداف وطموح الأفراد العاملين في المنظمة.</a:t>
              </a:r>
              <a:endParaRPr lang="en-US"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500021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70</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تحليل المشكلات ودراسة بعديها وكيفية التعامل معها</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مجموعة 2"/>
          <p:cNvGrpSpPr/>
          <p:nvPr/>
        </p:nvGrpSpPr>
        <p:grpSpPr>
          <a:xfrm>
            <a:off x="2776664" y="1238407"/>
            <a:ext cx="7058736" cy="1998344"/>
            <a:chOff x="3230562" y="1851660"/>
            <a:chExt cx="5730875" cy="1622425"/>
          </a:xfrm>
        </p:grpSpPr>
        <p:sp>
          <p:nvSpPr>
            <p:cNvPr id="12" name="Google Shape;398;p17"/>
            <p:cNvSpPr>
              <a:spLocks noChangeArrowheads="1"/>
            </p:cNvSpPr>
            <p:nvPr/>
          </p:nvSpPr>
          <p:spPr bwMode="auto">
            <a:xfrm flipH="1">
              <a:off x="3230562" y="2011680"/>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algn="ctr" rtl="1"/>
              <a:r>
                <a:rPr lang="ar-SA" sz="2400" dirty="0">
                  <a:latin typeface="Sakkal Majalla" panose="02000000000000000000" pitchFamily="2" charset="-78"/>
                  <a:cs typeface="Sakkal Majalla" panose="02000000000000000000" pitchFamily="2" charset="-78"/>
                </a:rPr>
                <a:t>المشكلات ذات البعد المحدد في مجال محدد وواضح كحدوث خلل في برنامج أو منتج محدد ويكمن التحدي في تحديد السبب الكامن الذي أدى لحدوث تلك المشكلة في مجموعة من الأعراض المحتملة ويكون عادة سببًا وحيدًا يحتاج إلى قدر عالي من الدقة والموضوعية في البحث والتقييم للعثور عليه.</a:t>
              </a:r>
              <a:endParaRPr lang="en-US" sz="2400" dirty="0">
                <a:latin typeface="Sakkal Majalla" panose="02000000000000000000" pitchFamily="2" charset="-78"/>
                <a:cs typeface="Sakkal Majalla" panose="02000000000000000000" pitchFamily="2" charset="-78"/>
              </a:endParaRPr>
            </a:p>
          </p:txBody>
        </p:sp>
        <p:sp>
          <p:nvSpPr>
            <p:cNvPr id="13" name="Google Shape;399;p17"/>
            <p:cNvSpPr>
              <a:spLocks noChangeArrowheads="1"/>
            </p:cNvSpPr>
            <p:nvPr/>
          </p:nvSpPr>
          <p:spPr bwMode="auto">
            <a:xfrm flipH="1">
              <a:off x="8465502" y="1851660"/>
              <a:ext cx="495935" cy="494030"/>
            </a:xfrm>
            <a:prstGeom prst="ellipse">
              <a:avLst/>
            </a:prstGeom>
            <a:solidFill>
              <a:srgbClr val="1C78D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justLow">
                <a:lnSpc>
                  <a:spcPct val="115000"/>
                </a:lnSpc>
                <a:spcAft>
                  <a:spcPts val="0"/>
                </a:spcAft>
              </a:pPr>
              <a:r>
                <a:rPr lang="en-US" sz="2400" dirty="0">
                  <a:solidFill>
                    <a:srgbClr val="FFFFFF"/>
                  </a:solidFill>
                  <a:effectLst/>
                  <a:latin typeface="Times New Roman" panose="02020603050405020304" pitchFamily="18" charset="0"/>
                  <a:ea typeface="Fira Sans Extra Condensed Black"/>
                  <a:cs typeface="Times New Roman" panose="02020603050405020304" pitchFamily="18" charset="0"/>
                </a:rPr>
                <a:t> 1</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مجموعة 3"/>
          <p:cNvGrpSpPr/>
          <p:nvPr/>
        </p:nvGrpSpPr>
        <p:grpSpPr>
          <a:xfrm>
            <a:off x="2776664" y="3702413"/>
            <a:ext cx="7058736" cy="1998344"/>
            <a:chOff x="3230562" y="3383915"/>
            <a:chExt cx="5730875" cy="1622425"/>
          </a:xfrm>
        </p:grpSpPr>
        <p:sp>
          <p:nvSpPr>
            <p:cNvPr id="14" name="Google Shape;401;p17"/>
            <p:cNvSpPr>
              <a:spLocks noChangeArrowheads="1"/>
            </p:cNvSpPr>
            <p:nvPr/>
          </p:nvSpPr>
          <p:spPr bwMode="auto">
            <a:xfrm flipH="1">
              <a:off x="3230562" y="3543935"/>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algn="ctr" rtl="1"/>
              <a:r>
                <a:rPr lang="ar-SA" sz="2400" dirty="0">
                  <a:latin typeface="Sakkal Majalla" panose="02000000000000000000" pitchFamily="2" charset="-78"/>
                  <a:cs typeface="Sakkal Majalla" panose="02000000000000000000" pitchFamily="2" charset="-78"/>
                </a:rPr>
                <a:t>المشكلات العامة ذات الأبعاد الواسعة في مجالات متعددة كانخفاض كلي في مستوى أداء المؤسسة أو ضعف ملحوظ في مستوى </a:t>
              </a:r>
              <a:r>
                <a:rPr lang="ar-SA" sz="2400" dirty="0" err="1">
                  <a:latin typeface="Sakkal Majalla" panose="02000000000000000000" pitchFamily="2" charset="-78"/>
                  <a:cs typeface="Sakkal Majalla" panose="02000000000000000000" pitchFamily="2" charset="-78"/>
                </a:rPr>
                <a:t>حافزية</a:t>
              </a:r>
              <a:r>
                <a:rPr lang="ar-SA" sz="2400" dirty="0">
                  <a:latin typeface="Sakkal Majalla" panose="02000000000000000000" pitchFamily="2" charset="-78"/>
                  <a:cs typeface="Sakkal Majalla" panose="02000000000000000000" pitchFamily="2" charset="-78"/>
                </a:rPr>
                <a:t> الموظفين وتكمن الصعوبة في تحديد الأسباب الكامنة الأكثر تأثيراً في حدوث تلك المشكلة وعادة ما يكون هناك أكثر من سبب كامن.</a:t>
              </a:r>
              <a:endParaRPr lang="en-US" sz="2400" dirty="0">
                <a:latin typeface="Sakkal Majalla" panose="02000000000000000000" pitchFamily="2" charset="-78"/>
                <a:cs typeface="Sakkal Majalla" panose="02000000000000000000" pitchFamily="2" charset="-78"/>
              </a:endParaRPr>
            </a:p>
          </p:txBody>
        </p:sp>
        <p:sp>
          <p:nvSpPr>
            <p:cNvPr id="15" name="Google Shape;402;p17"/>
            <p:cNvSpPr>
              <a:spLocks noChangeArrowheads="1"/>
            </p:cNvSpPr>
            <p:nvPr/>
          </p:nvSpPr>
          <p:spPr bwMode="auto">
            <a:xfrm flipH="1">
              <a:off x="8465502" y="3383915"/>
              <a:ext cx="495935" cy="494030"/>
            </a:xfrm>
            <a:prstGeom prst="ellipse">
              <a:avLst/>
            </a:prstGeom>
            <a:solidFill>
              <a:srgbClr val="F5433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justLow">
                <a:lnSpc>
                  <a:spcPct val="115000"/>
                </a:lnSpc>
                <a:spcAft>
                  <a:spcPts val="0"/>
                </a:spcAft>
              </a:pPr>
              <a:r>
                <a:rPr lang="en-US" sz="1800" dirty="0">
                  <a:solidFill>
                    <a:srgbClr val="FFFFFF"/>
                  </a:solidFill>
                  <a:effectLst/>
                  <a:latin typeface="Times New Roman" panose="02020603050405020304" pitchFamily="18" charset="0"/>
                  <a:ea typeface="Fira Sans Extra Condensed Black"/>
                  <a:cs typeface="Times New Roman" panose="02020603050405020304" pitchFamily="18" charset="0"/>
                </a:rPr>
                <a:t> </a:t>
              </a:r>
              <a:r>
                <a:rPr lang="en-US" sz="2400" dirty="0">
                  <a:solidFill>
                    <a:srgbClr val="FFFFFF"/>
                  </a:solidFill>
                  <a:effectLst/>
                  <a:latin typeface="Times New Roman" panose="02020603050405020304" pitchFamily="18" charset="0"/>
                  <a:ea typeface="Fira Sans Extra Condensed Black"/>
                  <a:cs typeface="Times New Roman" panose="02020603050405020304" pitchFamily="18" charset="0"/>
                </a:rPr>
                <a:t>2</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5125989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71</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أساليب تحليل المشكلات</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2" name="مجموعة 11"/>
          <p:cNvGrpSpPr/>
          <p:nvPr/>
        </p:nvGrpSpPr>
        <p:grpSpPr bwMode="auto">
          <a:xfrm>
            <a:off x="2387614" y="1355605"/>
            <a:ext cx="7416770" cy="4146790"/>
            <a:chOff x="0" y="0"/>
            <a:chExt cx="57683" cy="34875"/>
          </a:xfrm>
        </p:grpSpPr>
        <p:sp>
          <p:nvSpPr>
            <p:cNvPr id="13" name="Google Shape;1304;p43"/>
            <p:cNvSpPr>
              <a:spLocks/>
            </p:cNvSpPr>
            <p:nvPr/>
          </p:nvSpPr>
          <p:spPr bwMode="auto">
            <a:xfrm>
              <a:off x="33792" y="7015"/>
              <a:ext cx="616" cy="1660"/>
            </a:xfrm>
            <a:custGeom>
              <a:avLst/>
              <a:gdLst>
                <a:gd name="T0" fmla="*/ 45 w 612"/>
                <a:gd name="T1" fmla="*/ 0 h 1858"/>
                <a:gd name="T2" fmla="*/ 11 w 612"/>
                <a:gd name="T3" fmla="*/ 47 h 1858"/>
                <a:gd name="T4" fmla="*/ 532 w 612"/>
                <a:gd name="T5" fmla="*/ 1834 h 1858"/>
                <a:gd name="T6" fmla="*/ 563 w 612"/>
                <a:gd name="T7" fmla="*/ 1857 h 1858"/>
                <a:gd name="T8" fmla="*/ 606 w 612"/>
                <a:gd name="T9" fmla="*/ 1809 h 1858"/>
                <a:gd name="T10" fmla="*/ 85 w 612"/>
                <a:gd name="T11" fmla="*/ 30 h 1858"/>
                <a:gd name="T12" fmla="*/ 45 w 612"/>
                <a:gd name="T13" fmla="*/ 0 h 1858"/>
              </a:gdLst>
              <a:ahLst/>
              <a:cxnLst>
                <a:cxn ang="0">
                  <a:pos x="T0" y="T1"/>
                </a:cxn>
                <a:cxn ang="0">
                  <a:pos x="T2" y="T3"/>
                </a:cxn>
                <a:cxn ang="0">
                  <a:pos x="T4" y="T5"/>
                </a:cxn>
                <a:cxn ang="0">
                  <a:pos x="T6" y="T7"/>
                </a:cxn>
                <a:cxn ang="0">
                  <a:pos x="T8" y="T9"/>
                </a:cxn>
                <a:cxn ang="0">
                  <a:pos x="T10" y="T11"/>
                </a:cxn>
                <a:cxn ang="0">
                  <a:pos x="T12" y="T13"/>
                </a:cxn>
              </a:cxnLst>
              <a:rect l="0" t="0" r="r" b="b"/>
              <a:pathLst>
                <a:path w="612" h="1858" extrusionOk="0">
                  <a:moveTo>
                    <a:pt x="45" y="0"/>
                  </a:moveTo>
                  <a:cubicBezTo>
                    <a:pt x="22" y="0"/>
                    <a:pt x="1" y="18"/>
                    <a:pt x="11" y="47"/>
                  </a:cubicBezTo>
                  <a:cubicBezTo>
                    <a:pt x="217" y="634"/>
                    <a:pt x="391" y="1230"/>
                    <a:pt x="532" y="1834"/>
                  </a:cubicBezTo>
                  <a:cubicBezTo>
                    <a:pt x="535" y="1850"/>
                    <a:pt x="548" y="1857"/>
                    <a:pt x="563" y="1857"/>
                  </a:cubicBezTo>
                  <a:cubicBezTo>
                    <a:pt x="586" y="1857"/>
                    <a:pt x="611" y="1839"/>
                    <a:pt x="606" y="1809"/>
                  </a:cubicBezTo>
                  <a:cubicBezTo>
                    <a:pt x="466" y="1205"/>
                    <a:pt x="292" y="609"/>
                    <a:pt x="85" y="30"/>
                  </a:cubicBezTo>
                  <a:cubicBezTo>
                    <a:pt x="78" y="9"/>
                    <a:pt x="61" y="0"/>
                    <a:pt x="45" y="0"/>
                  </a:cubicBezTo>
                  <a:close/>
                </a:path>
              </a:pathLst>
            </a:custGeom>
            <a:solidFill>
              <a:srgbClr val="3D6D7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nvGrpSpPr>
            <p:cNvPr id="14" name="Google Shape;1305;p43"/>
            <p:cNvGrpSpPr>
              <a:grpSpLocks/>
            </p:cNvGrpSpPr>
            <p:nvPr/>
          </p:nvGrpSpPr>
          <p:grpSpPr bwMode="auto">
            <a:xfrm>
              <a:off x="0" y="7374"/>
              <a:ext cx="19377" cy="18920"/>
              <a:chOff x="0" y="7374"/>
              <a:chExt cx="19377" cy="18919"/>
            </a:xfrm>
          </p:grpSpPr>
          <p:sp>
            <p:nvSpPr>
              <p:cNvPr id="55" name="Google Shape;1306;p43"/>
              <p:cNvSpPr>
                <a:spLocks/>
              </p:cNvSpPr>
              <p:nvPr/>
            </p:nvSpPr>
            <p:spPr bwMode="auto">
              <a:xfrm>
                <a:off x="481" y="7374"/>
                <a:ext cx="18479" cy="18546"/>
              </a:xfrm>
              <a:custGeom>
                <a:avLst/>
                <a:gdLst>
                  <a:gd name="T0" fmla="*/ 7893 w 17807"/>
                  <a:gd name="T1" fmla="*/ 0 h 20766"/>
                  <a:gd name="T2" fmla="*/ 5023 w 17807"/>
                  <a:gd name="T3" fmla="*/ 992 h 20766"/>
                  <a:gd name="T4" fmla="*/ 3807 w 17807"/>
                  <a:gd name="T5" fmla="*/ 2655 h 20766"/>
                  <a:gd name="T6" fmla="*/ 1118 w 17807"/>
                  <a:gd name="T7" fmla="*/ 9250 h 20766"/>
                  <a:gd name="T8" fmla="*/ 1043 w 17807"/>
                  <a:gd name="T9" fmla="*/ 15340 h 20766"/>
                  <a:gd name="T10" fmla="*/ 2781 w 17807"/>
                  <a:gd name="T11" fmla="*/ 17640 h 20766"/>
                  <a:gd name="T12" fmla="*/ 4229 w 17807"/>
                  <a:gd name="T13" fmla="*/ 18658 h 20766"/>
                  <a:gd name="T14" fmla="*/ 8920 w 17807"/>
                  <a:gd name="T15" fmla="*/ 20685 h 20766"/>
                  <a:gd name="T16" fmla="*/ 9901 w 17807"/>
                  <a:gd name="T17" fmla="*/ 20766 h 20766"/>
                  <a:gd name="T18" fmla="*/ 13571 w 17807"/>
                  <a:gd name="T19" fmla="*/ 19162 h 20766"/>
                  <a:gd name="T20" fmla="*/ 14530 w 17807"/>
                  <a:gd name="T21" fmla="*/ 17185 h 20766"/>
                  <a:gd name="T22" fmla="*/ 16375 w 17807"/>
                  <a:gd name="T23" fmla="*/ 13172 h 20766"/>
                  <a:gd name="T24" fmla="*/ 17584 w 17807"/>
                  <a:gd name="T25" fmla="*/ 10425 h 20766"/>
                  <a:gd name="T26" fmla="*/ 17128 w 17807"/>
                  <a:gd name="T27" fmla="*/ 7049 h 20766"/>
                  <a:gd name="T28" fmla="*/ 15225 w 17807"/>
                  <a:gd name="T29" fmla="*/ 4170 h 20766"/>
                  <a:gd name="T30" fmla="*/ 13736 w 17807"/>
                  <a:gd name="T31" fmla="*/ 2606 h 20766"/>
                  <a:gd name="T32" fmla="*/ 8440 w 17807"/>
                  <a:gd name="T33" fmla="*/ 49 h 20766"/>
                  <a:gd name="T34" fmla="*/ 7893 w 17807"/>
                  <a:gd name="T35" fmla="*/ 0 h 20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07" h="20766" extrusionOk="0">
                    <a:moveTo>
                      <a:pt x="7893" y="0"/>
                    </a:moveTo>
                    <a:cubicBezTo>
                      <a:pt x="7050" y="0"/>
                      <a:pt x="5810" y="272"/>
                      <a:pt x="5023" y="992"/>
                    </a:cubicBezTo>
                    <a:cubicBezTo>
                      <a:pt x="4519" y="1456"/>
                      <a:pt x="4146" y="2060"/>
                      <a:pt x="3807" y="2655"/>
                    </a:cubicBezTo>
                    <a:cubicBezTo>
                      <a:pt x="2615" y="4724"/>
                      <a:pt x="1581" y="6908"/>
                      <a:pt x="1118" y="9250"/>
                    </a:cubicBezTo>
                    <a:cubicBezTo>
                      <a:pt x="654" y="11592"/>
                      <a:pt x="1" y="13188"/>
                      <a:pt x="1043" y="15340"/>
                    </a:cubicBezTo>
                    <a:cubicBezTo>
                      <a:pt x="1292" y="15844"/>
                      <a:pt x="2227" y="17201"/>
                      <a:pt x="2781" y="17640"/>
                    </a:cubicBezTo>
                    <a:cubicBezTo>
                      <a:pt x="3236" y="18021"/>
                      <a:pt x="3724" y="18360"/>
                      <a:pt x="4229" y="18658"/>
                    </a:cubicBezTo>
                    <a:cubicBezTo>
                      <a:pt x="5710" y="19518"/>
                      <a:pt x="7232" y="20404"/>
                      <a:pt x="8920" y="20685"/>
                    </a:cubicBezTo>
                    <a:cubicBezTo>
                      <a:pt x="9241" y="20738"/>
                      <a:pt x="9571" y="20766"/>
                      <a:pt x="9901" y="20766"/>
                    </a:cubicBezTo>
                    <a:cubicBezTo>
                      <a:pt x="11307" y="20766"/>
                      <a:pt x="12726" y="20268"/>
                      <a:pt x="13571" y="19162"/>
                    </a:cubicBezTo>
                    <a:cubicBezTo>
                      <a:pt x="14009" y="18575"/>
                      <a:pt x="14257" y="17872"/>
                      <a:pt x="14530" y="17185"/>
                    </a:cubicBezTo>
                    <a:cubicBezTo>
                      <a:pt x="15060" y="15811"/>
                      <a:pt x="15680" y="14471"/>
                      <a:pt x="16375" y="13172"/>
                    </a:cubicBezTo>
                    <a:cubicBezTo>
                      <a:pt x="16855" y="12287"/>
                      <a:pt x="17377" y="11410"/>
                      <a:pt x="17584" y="10425"/>
                    </a:cubicBezTo>
                    <a:cubicBezTo>
                      <a:pt x="17807" y="9291"/>
                      <a:pt x="17592" y="8100"/>
                      <a:pt x="17128" y="7049"/>
                    </a:cubicBezTo>
                    <a:cubicBezTo>
                      <a:pt x="16665" y="5990"/>
                      <a:pt x="15970" y="5047"/>
                      <a:pt x="15225" y="4170"/>
                    </a:cubicBezTo>
                    <a:cubicBezTo>
                      <a:pt x="14770" y="3615"/>
                      <a:pt x="14274" y="3086"/>
                      <a:pt x="13736" y="2606"/>
                    </a:cubicBezTo>
                    <a:cubicBezTo>
                      <a:pt x="12247" y="1274"/>
                      <a:pt x="10410" y="388"/>
                      <a:pt x="8440" y="49"/>
                    </a:cubicBezTo>
                    <a:cubicBezTo>
                      <a:pt x="8292" y="17"/>
                      <a:pt x="8105" y="0"/>
                      <a:pt x="7893" y="0"/>
                    </a:cubicBez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6" name="Google Shape;1307;p43"/>
              <p:cNvSpPr>
                <a:spLocks/>
              </p:cNvSpPr>
              <p:nvPr/>
            </p:nvSpPr>
            <p:spPr bwMode="auto">
              <a:xfrm>
                <a:off x="0" y="7535"/>
                <a:ext cx="19377" cy="18758"/>
              </a:xfrm>
              <a:custGeom>
                <a:avLst/>
                <a:gdLst>
                  <a:gd name="T0" fmla="*/ 7538 w 17650"/>
                  <a:gd name="T1" fmla="*/ 237 h 21004"/>
                  <a:gd name="T2" fmla="*/ 8140 w 17650"/>
                  <a:gd name="T3" fmla="*/ 290 h 21004"/>
                  <a:gd name="T4" fmla="*/ 8140 w 17650"/>
                  <a:gd name="T5" fmla="*/ 290 h 21004"/>
                  <a:gd name="T6" fmla="*/ 8143 w 17650"/>
                  <a:gd name="T7" fmla="*/ 291 h 21004"/>
                  <a:gd name="T8" fmla="*/ 13330 w 17650"/>
                  <a:gd name="T9" fmla="*/ 2757 h 21004"/>
                  <a:gd name="T10" fmla="*/ 16921 w 17650"/>
                  <a:gd name="T11" fmla="*/ 7630 h 21004"/>
                  <a:gd name="T12" fmla="*/ 17120 w 17650"/>
                  <a:gd name="T13" fmla="*/ 10865 h 21004"/>
                  <a:gd name="T14" fmla="*/ 15829 w 17650"/>
                  <a:gd name="T15" fmla="*/ 13579 h 21004"/>
                  <a:gd name="T16" fmla="*/ 14580 w 17650"/>
                  <a:gd name="T17" fmla="*/ 16219 h 21004"/>
                  <a:gd name="T18" fmla="*/ 13397 w 17650"/>
                  <a:gd name="T19" fmla="*/ 18958 h 21004"/>
                  <a:gd name="T20" fmla="*/ 9640 w 17650"/>
                  <a:gd name="T21" fmla="*/ 20780 h 21004"/>
                  <a:gd name="T22" fmla="*/ 8598 w 17650"/>
                  <a:gd name="T23" fmla="*/ 20687 h 21004"/>
                  <a:gd name="T24" fmla="*/ 3410 w 17650"/>
                  <a:gd name="T25" fmla="*/ 18304 h 21004"/>
                  <a:gd name="T26" fmla="*/ 621 w 17650"/>
                  <a:gd name="T27" fmla="*/ 14771 h 21004"/>
                  <a:gd name="T28" fmla="*/ 969 w 17650"/>
                  <a:gd name="T29" fmla="*/ 9409 h 21004"/>
                  <a:gd name="T30" fmla="*/ 3509 w 17650"/>
                  <a:gd name="T31" fmla="*/ 3079 h 21004"/>
                  <a:gd name="T32" fmla="*/ 5602 w 17650"/>
                  <a:gd name="T33" fmla="*/ 705 h 21004"/>
                  <a:gd name="T34" fmla="*/ 7538 w 17650"/>
                  <a:gd name="T35" fmla="*/ 237 h 21004"/>
                  <a:gd name="T36" fmla="*/ 7499 w 17650"/>
                  <a:gd name="T37" fmla="*/ 1 h 21004"/>
                  <a:gd name="T38" fmla="*/ 4196 w 17650"/>
                  <a:gd name="T39" fmla="*/ 1565 h 21004"/>
                  <a:gd name="T40" fmla="*/ 2483 w 17650"/>
                  <a:gd name="T41" fmla="*/ 4503 h 21004"/>
                  <a:gd name="T42" fmla="*/ 1267 w 17650"/>
                  <a:gd name="T43" fmla="*/ 7407 h 21004"/>
                  <a:gd name="T44" fmla="*/ 464 w 17650"/>
                  <a:gd name="T45" fmla="*/ 10659 h 21004"/>
                  <a:gd name="T46" fmla="*/ 117 w 17650"/>
                  <a:gd name="T47" fmla="*/ 13406 h 21004"/>
                  <a:gd name="T48" fmla="*/ 2218 w 17650"/>
                  <a:gd name="T49" fmla="*/ 17642 h 21004"/>
                  <a:gd name="T50" fmla="*/ 4146 w 17650"/>
                  <a:gd name="T51" fmla="*/ 19024 h 21004"/>
                  <a:gd name="T52" fmla="*/ 7042 w 17650"/>
                  <a:gd name="T53" fmla="*/ 20488 h 21004"/>
                  <a:gd name="T54" fmla="*/ 9706 w 17650"/>
                  <a:gd name="T55" fmla="*/ 21003 h 21004"/>
                  <a:gd name="T56" fmla="*/ 12280 w 17650"/>
                  <a:gd name="T57" fmla="*/ 20339 h 21004"/>
                  <a:gd name="T58" fmla="*/ 13910 w 17650"/>
                  <a:gd name="T59" fmla="*/ 18478 h 21004"/>
                  <a:gd name="T60" fmla="*/ 15267 w 17650"/>
                  <a:gd name="T61" fmla="*/ 15251 h 21004"/>
                  <a:gd name="T62" fmla="*/ 17517 w 17650"/>
                  <a:gd name="T63" fmla="*/ 9293 h 21004"/>
                  <a:gd name="T64" fmla="*/ 14208 w 17650"/>
                  <a:gd name="T65" fmla="*/ 3278 h 21004"/>
                  <a:gd name="T66" fmla="*/ 8244 w 17650"/>
                  <a:gd name="T67" fmla="*/ 74 h 21004"/>
                  <a:gd name="T68" fmla="*/ 8244 w 17650"/>
                  <a:gd name="T69" fmla="*/ 74 h 21004"/>
                  <a:gd name="T70" fmla="*/ 8209 w 17650"/>
                  <a:gd name="T71" fmla="*/ 59 h 21004"/>
                  <a:gd name="T72" fmla="*/ 8209 w 17650"/>
                  <a:gd name="T73" fmla="*/ 59 h 21004"/>
                  <a:gd name="T74" fmla="*/ 8209 w 17650"/>
                  <a:gd name="T75" fmla="*/ 68 h 21004"/>
                  <a:gd name="T76" fmla="*/ 7499 w 17650"/>
                  <a:gd name="T77" fmla="*/ 1 h 2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50" h="21004" extrusionOk="0">
                    <a:moveTo>
                      <a:pt x="7538" y="237"/>
                    </a:moveTo>
                    <a:cubicBezTo>
                      <a:pt x="7742" y="237"/>
                      <a:pt x="7944" y="254"/>
                      <a:pt x="8140" y="290"/>
                    </a:cubicBezTo>
                    <a:cubicBezTo>
                      <a:pt x="8141" y="291"/>
                      <a:pt x="8142" y="291"/>
                      <a:pt x="8143" y="291"/>
                    </a:cubicBezTo>
                    <a:cubicBezTo>
                      <a:pt x="10062" y="630"/>
                      <a:pt x="11858" y="1482"/>
                      <a:pt x="13330" y="2757"/>
                    </a:cubicBezTo>
                    <a:cubicBezTo>
                      <a:pt x="14803" y="4056"/>
                      <a:pt x="16235" y="5769"/>
                      <a:pt x="16921" y="7630"/>
                    </a:cubicBezTo>
                    <a:cubicBezTo>
                      <a:pt x="17302" y="8665"/>
                      <a:pt x="17418" y="9798"/>
                      <a:pt x="17120" y="10865"/>
                    </a:cubicBezTo>
                    <a:cubicBezTo>
                      <a:pt x="16847" y="11834"/>
                      <a:pt x="16293" y="12702"/>
                      <a:pt x="15829" y="13579"/>
                    </a:cubicBezTo>
                    <a:cubicBezTo>
                      <a:pt x="15374" y="14440"/>
                      <a:pt x="14961" y="15317"/>
                      <a:pt x="14580" y="16219"/>
                    </a:cubicBezTo>
                    <a:cubicBezTo>
                      <a:pt x="14199" y="17121"/>
                      <a:pt x="13926" y="18122"/>
                      <a:pt x="13397" y="18958"/>
                    </a:cubicBezTo>
                    <a:cubicBezTo>
                      <a:pt x="12576" y="20232"/>
                      <a:pt x="11100" y="20780"/>
                      <a:pt x="9640" y="20780"/>
                    </a:cubicBezTo>
                    <a:cubicBezTo>
                      <a:pt x="9288" y="20780"/>
                      <a:pt x="8938" y="20748"/>
                      <a:pt x="8598" y="20687"/>
                    </a:cubicBezTo>
                    <a:cubicBezTo>
                      <a:pt x="6761" y="20356"/>
                      <a:pt x="4932" y="19347"/>
                      <a:pt x="3410" y="18304"/>
                    </a:cubicBezTo>
                    <a:cubicBezTo>
                      <a:pt x="2185" y="17452"/>
                      <a:pt x="1109" y="16202"/>
                      <a:pt x="621" y="14771"/>
                    </a:cubicBezTo>
                    <a:cubicBezTo>
                      <a:pt x="1" y="12992"/>
                      <a:pt x="605" y="11172"/>
                      <a:pt x="969" y="9409"/>
                    </a:cubicBezTo>
                    <a:cubicBezTo>
                      <a:pt x="1440" y="7159"/>
                      <a:pt x="2375" y="5065"/>
                      <a:pt x="3509" y="3079"/>
                    </a:cubicBezTo>
                    <a:cubicBezTo>
                      <a:pt x="4039" y="2153"/>
                      <a:pt x="4601" y="1193"/>
                      <a:pt x="5602" y="705"/>
                    </a:cubicBezTo>
                    <a:cubicBezTo>
                      <a:pt x="6178" y="420"/>
                      <a:pt x="6870" y="237"/>
                      <a:pt x="7538" y="237"/>
                    </a:cubicBezTo>
                    <a:close/>
                    <a:moveTo>
                      <a:pt x="7499" y="1"/>
                    </a:moveTo>
                    <a:cubicBezTo>
                      <a:pt x="6244" y="1"/>
                      <a:pt x="4960" y="599"/>
                      <a:pt x="4196" y="1565"/>
                    </a:cubicBezTo>
                    <a:cubicBezTo>
                      <a:pt x="3501" y="2451"/>
                      <a:pt x="2979" y="3501"/>
                      <a:pt x="2483" y="4503"/>
                    </a:cubicBezTo>
                    <a:cubicBezTo>
                      <a:pt x="2011" y="5438"/>
                      <a:pt x="1606" y="6406"/>
                      <a:pt x="1267" y="7407"/>
                    </a:cubicBezTo>
                    <a:cubicBezTo>
                      <a:pt x="911" y="8466"/>
                      <a:pt x="704" y="9566"/>
                      <a:pt x="464" y="10659"/>
                    </a:cubicBezTo>
                    <a:cubicBezTo>
                      <a:pt x="265" y="11560"/>
                      <a:pt x="67" y="12479"/>
                      <a:pt x="117" y="13406"/>
                    </a:cubicBezTo>
                    <a:cubicBezTo>
                      <a:pt x="199" y="15011"/>
                      <a:pt x="1101" y="16525"/>
                      <a:pt x="2218" y="17642"/>
                    </a:cubicBezTo>
                    <a:cubicBezTo>
                      <a:pt x="2773" y="18205"/>
                      <a:pt x="3476" y="18635"/>
                      <a:pt x="4146" y="19024"/>
                    </a:cubicBezTo>
                    <a:cubicBezTo>
                      <a:pt x="5081" y="19570"/>
                      <a:pt x="6033" y="20108"/>
                      <a:pt x="7042" y="20488"/>
                    </a:cubicBezTo>
                    <a:cubicBezTo>
                      <a:pt x="7886" y="20804"/>
                      <a:pt x="8802" y="21003"/>
                      <a:pt x="9706" y="21003"/>
                    </a:cubicBezTo>
                    <a:cubicBezTo>
                      <a:pt x="10601" y="21003"/>
                      <a:pt x="11485" y="20809"/>
                      <a:pt x="12280" y="20339"/>
                    </a:cubicBezTo>
                    <a:cubicBezTo>
                      <a:pt x="13024" y="19901"/>
                      <a:pt x="13554" y="19255"/>
                      <a:pt x="13910" y="18478"/>
                    </a:cubicBezTo>
                    <a:cubicBezTo>
                      <a:pt x="14406" y="17427"/>
                      <a:pt x="14770" y="16310"/>
                      <a:pt x="15267" y="15251"/>
                    </a:cubicBezTo>
                    <a:cubicBezTo>
                      <a:pt x="16144" y="13356"/>
                      <a:pt x="17650" y="11478"/>
                      <a:pt x="17517" y="9293"/>
                    </a:cubicBezTo>
                    <a:cubicBezTo>
                      <a:pt x="17368" y="6943"/>
                      <a:pt x="15780" y="4900"/>
                      <a:pt x="14208" y="3278"/>
                    </a:cubicBezTo>
                    <a:cubicBezTo>
                      <a:pt x="12602" y="1607"/>
                      <a:pt x="10514" y="493"/>
                      <a:pt x="8244" y="74"/>
                    </a:cubicBezTo>
                    <a:cubicBezTo>
                      <a:pt x="8234" y="68"/>
                      <a:pt x="8223" y="63"/>
                      <a:pt x="8209" y="59"/>
                    </a:cubicBezTo>
                    <a:lnTo>
                      <a:pt x="8209" y="68"/>
                    </a:lnTo>
                    <a:cubicBezTo>
                      <a:pt x="7976" y="23"/>
                      <a:pt x="7738" y="1"/>
                      <a:pt x="749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7" name="Google Shape;1308;p43"/>
              <p:cNvSpPr txBox="1">
                <a:spLocks noChangeArrowheads="1"/>
              </p:cNvSpPr>
              <p:nvPr/>
            </p:nvSpPr>
            <p:spPr bwMode="auto">
              <a:xfrm flipH="1">
                <a:off x="1315" y="10718"/>
                <a:ext cx="15840" cy="1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36000" rIns="36000" bIns="36000" anchor="ctr" anchorCtr="0" upright="1">
                <a:noAutofit/>
              </a:bodyPr>
              <a:lstStyle/>
              <a:p>
                <a:pPr algn="ctr">
                  <a:lnSpc>
                    <a:spcPct val="115000"/>
                  </a:lnSpc>
                  <a:spcAft>
                    <a:spcPts val="0"/>
                  </a:spcAft>
                </a:pPr>
                <a:r>
                  <a:rPr lang="ar-SY" sz="2400" b="1">
                    <a:solidFill>
                      <a:srgbClr val="FFFFFF"/>
                    </a:solidFill>
                    <a:effectLst/>
                    <a:latin typeface="Arial" panose="020B0604020202020204" pitchFamily="34" charset="0"/>
                    <a:ea typeface="Calibri" panose="020F0502020204030204" pitchFamily="34" charset="0"/>
                    <a:cs typeface="Adobe Arabic" panose="02040503050201020203" pitchFamily="18" charset="-78"/>
                  </a:rPr>
                  <a:t>إعادة التركيز على المشكلة وصياغة الأسباب بصورة احترافية </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oogle Shape;1310;p43"/>
            <p:cNvGrpSpPr>
              <a:grpSpLocks/>
            </p:cNvGrpSpPr>
            <p:nvPr/>
          </p:nvGrpSpPr>
          <p:grpSpPr bwMode="auto">
            <a:xfrm>
              <a:off x="15386" y="0"/>
              <a:ext cx="21982" cy="16374"/>
              <a:chOff x="15386" y="0"/>
              <a:chExt cx="21981" cy="16374"/>
            </a:xfrm>
          </p:grpSpPr>
          <p:sp>
            <p:nvSpPr>
              <p:cNvPr id="52" name="Google Shape;1311;p43"/>
              <p:cNvSpPr>
                <a:spLocks/>
              </p:cNvSpPr>
              <p:nvPr/>
            </p:nvSpPr>
            <p:spPr bwMode="auto">
              <a:xfrm>
                <a:off x="16884" y="0"/>
                <a:ext cx="19803" cy="15845"/>
              </a:xfrm>
              <a:custGeom>
                <a:avLst/>
                <a:gdLst>
                  <a:gd name="T0" fmla="*/ 8972 w 18353"/>
                  <a:gd name="T1" fmla="*/ 0 h 17207"/>
                  <a:gd name="T2" fmla="*/ 4858 w 18353"/>
                  <a:gd name="T3" fmla="*/ 706 h 17207"/>
                  <a:gd name="T4" fmla="*/ 5002 w 18353"/>
                  <a:gd name="T5" fmla="*/ 669 h 17207"/>
                  <a:gd name="T6" fmla="*/ 5002 w 18353"/>
                  <a:gd name="T7" fmla="*/ 669 h 17207"/>
                  <a:gd name="T8" fmla="*/ 1672 w 18353"/>
                  <a:gd name="T9" fmla="*/ 3205 h 17207"/>
                  <a:gd name="T10" fmla="*/ 265 w 18353"/>
                  <a:gd name="T11" fmla="*/ 7408 h 17207"/>
                  <a:gd name="T12" fmla="*/ 2284 w 18353"/>
                  <a:gd name="T13" fmla="*/ 14077 h 17207"/>
                  <a:gd name="T14" fmla="*/ 7588 w 18353"/>
                  <a:gd name="T15" fmla="*/ 16990 h 17207"/>
                  <a:gd name="T16" fmla="*/ 10730 w 18353"/>
                  <a:gd name="T17" fmla="*/ 17206 h 17207"/>
                  <a:gd name="T18" fmla="*/ 11725 w 18353"/>
                  <a:gd name="T19" fmla="*/ 17188 h 17207"/>
                  <a:gd name="T20" fmla="*/ 17724 w 18353"/>
                  <a:gd name="T21" fmla="*/ 13655 h 17207"/>
                  <a:gd name="T22" fmla="*/ 18187 w 18353"/>
                  <a:gd name="T23" fmla="*/ 11504 h 17207"/>
                  <a:gd name="T24" fmla="*/ 14241 w 18353"/>
                  <a:gd name="T25" fmla="*/ 2080 h 17207"/>
                  <a:gd name="T26" fmla="*/ 8972 w 18353"/>
                  <a:gd name="T27" fmla="*/ 0 h 17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353" h="17207" extrusionOk="0">
                    <a:moveTo>
                      <a:pt x="8972" y="0"/>
                    </a:moveTo>
                    <a:cubicBezTo>
                      <a:pt x="7793" y="0"/>
                      <a:pt x="6460" y="236"/>
                      <a:pt x="4858" y="706"/>
                    </a:cubicBezTo>
                    <a:lnTo>
                      <a:pt x="5002" y="669"/>
                    </a:lnTo>
                    <a:cubicBezTo>
                      <a:pt x="3645" y="1033"/>
                      <a:pt x="2467" y="1996"/>
                      <a:pt x="1672" y="3205"/>
                    </a:cubicBezTo>
                    <a:cubicBezTo>
                      <a:pt x="861" y="4446"/>
                      <a:pt x="431" y="5919"/>
                      <a:pt x="265" y="7408"/>
                    </a:cubicBezTo>
                    <a:cubicBezTo>
                      <a:pt x="1" y="9816"/>
                      <a:pt x="538" y="12472"/>
                      <a:pt x="2284" y="14077"/>
                    </a:cubicBezTo>
                    <a:cubicBezTo>
                      <a:pt x="3757" y="15409"/>
                      <a:pt x="5668" y="16684"/>
                      <a:pt x="7588" y="16990"/>
                    </a:cubicBezTo>
                    <a:cubicBezTo>
                      <a:pt x="8536" y="17141"/>
                      <a:pt x="9644" y="17206"/>
                      <a:pt x="10730" y="17206"/>
                    </a:cubicBezTo>
                    <a:cubicBezTo>
                      <a:pt x="11065" y="17206"/>
                      <a:pt x="11399" y="17200"/>
                      <a:pt x="11725" y="17188"/>
                    </a:cubicBezTo>
                    <a:cubicBezTo>
                      <a:pt x="14555" y="17081"/>
                      <a:pt x="17228" y="14690"/>
                      <a:pt x="17724" y="13655"/>
                    </a:cubicBezTo>
                    <a:cubicBezTo>
                      <a:pt x="18047" y="12993"/>
                      <a:pt x="18146" y="12240"/>
                      <a:pt x="18187" y="11504"/>
                    </a:cubicBezTo>
                    <a:cubicBezTo>
                      <a:pt x="18353" y="7946"/>
                      <a:pt x="16921" y="4289"/>
                      <a:pt x="14241" y="2080"/>
                    </a:cubicBezTo>
                    <a:cubicBezTo>
                      <a:pt x="12554" y="691"/>
                      <a:pt x="10989" y="0"/>
                      <a:pt x="8972" y="0"/>
                    </a:cubicBez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3" name="Google Shape;1312;p43"/>
              <p:cNvSpPr>
                <a:spLocks/>
              </p:cNvSpPr>
              <p:nvPr/>
            </p:nvSpPr>
            <p:spPr bwMode="auto">
              <a:xfrm>
                <a:off x="15386" y="0"/>
                <a:ext cx="21981" cy="16374"/>
              </a:xfrm>
              <a:custGeom>
                <a:avLst/>
                <a:gdLst>
                  <a:gd name="T0" fmla="*/ 9500 w 18850"/>
                  <a:gd name="T1" fmla="*/ 228 h 17463"/>
                  <a:gd name="T2" fmla="*/ 10616 w 18850"/>
                  <a:gd name="T3" fmla="*/ 304 h 17463"/>
                  <a:gd name="T4" fmla="*/ 14580 w 18850"/>
                  <a:gd name="T5" fmla="*/ 2191 h 17463"/>
                  <a:gd name="T6" fmla="*/ 18585 w 18850"/>
                  <a:gd name="T7" fmla="*/ 11897 h 17463"/>
                  <a:gd name="T8" fmla="*/ 17757 w 18850"/>
                  <a:gd name="T9" fmla="*/ 14304 h 17463"/>
                  <a:gd name="T10" fmla="*/ 16135 w 18850"/>
                  <a:gd name="T11" fmla="*/ 15752 h 17463"/>
                  <a:gd name="T12" fmla="*/ 13769 w 18850"/>
                  <a:gd name="T13" fmla="*/ 16927 h 17463"/>
                  <a:gd name="T14" fmla="*/ 11435 w 18850"/>
                  <a:gd name="T15" fmla="*/ 17205 h 17463"/>
                  <a:gd name="T16" fmla="*/ 10981 w 18850"/>
                  <a:gd name="T17" fmla="*/ 17200 h 17463"/>
                  <a:gd name="T18" fmla="*/ 7911 w 18850"/>
                  <a:gd name="T19" fmla="*/ 16952 h 17463"/>
                  <a:gd name="T20" fmla="*/ 5131 w 18850"/>
                  <a:gd name="T21" fmla="*/ 15802 h 17463"/>
                  <a:gd name="T22" fmla="*/ 1333 w 18850"/>
                  <a:gd name="T23" fmla="*/ 11648 h 17463"/>
                  <a:gd name="T24" fmla="*/ 5652 w 18850"/>
                  <a:gd name="T25" fmla="*/ 875 h 17463"/>
                  <a:gd name="T26" fmla="*/ 5683 w 18850"/>
                  <a:gd name="T27" fmla="*/ 859 h 17463"/>
                  <a:gd name="T28" fmla="*/ 5683 w 18850"/>
                  <a:gd name="T29" fmla="*/ 859 h 17463"/>
                  <a:gd name="T30" fmla="*/ 9500 w 18850"/>
                  <a:gd name="T31" fmla="*/ 228 h 17463"/>
                  <a:gd name="T32" fmla="*/ 9501 w 18850"/>
                  <a:gd name="T33" fmla="*/ 0 h 17463"/>
                  <a:gd name="T34" fmla="*/ 5354 w 18850"/>
                  <a:gd name="T35" fmla="*/ 710 h 17463"/>
                  <a:gd name="T36" fmla="*/ 5314 w 18850"/>
                  <a:gd name="T37" fmla="*/ 735 h 17463"/>
                  <a:gd name="T38" fmla="*/ 5314 w 18850"/>
                  <a:gd name="T39" fmla="*/ 735 h 17463"/>
                  <a:gd name="T40" fmla="*/ 712 w 18850"/>
                  <a:gd name="T41" fmla="*/ 10051 h 17463"/>
                  <a:gd name="T42" fmla="*/ 3393 w 18850"/>
                  <a:gd name="T43" fmla="*/ 14842 h 17463"/>
                  <a:gd name="T44" fmla="*/ 8796 w 18850"/>
                  <a:gd name="T45" fmla="*/ 17308 h 17463"/>
                  <a:gd name="T46" fmla="*/ 11150 w 18850"/>
                  <a:gd name="T47" fmla="*/ 17463 h 17463"/>
                  <a:gd name="T48" fmla="*/ 14878 w 18850"/>
                  <a:gd name="T49" fmla="*/ 16737 h 17463"/>
                  <a:gd name="T50" fmla="*/ 18312 w 18850"/>
                  <a:gd name="T51" fmla="*/ 13915 h 17463"/>
                  <a:gd name="T52" fmla="*/ 18841 w 18850"/>
                  <a:gd name="T53" fmla="*/ 11135 h 17463"/>
                  <a:gd name="T54" fmla="*/ 18510 w 18850"/>
                  <a:gd name="T55" fmla="*/ 8215 h 17463"/>
                  <a:gd name="T56" fmla="*/ 15937 w 18850"/>
                  <a:gd name="T57" fmla="*/ 3151 h 17463"/>
                  <a:gd name="T58" fmla="*/ 11345 w 18850"/>
                  <a:gd name="T59" fmla="*/ 213 h 17463"/>
                  <a:gd name="T60" fmla="*/ 9501 w 18850"/>
                  <a:gd name="T61" fmla="*/ 0 h 17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850" h="17463" extrusionOk="0">
                    <a:moveTo>
                      <a:pt x="9500" y="228"/>
                    </a:moveTo>
                    <a:cubicBezTo>
                      <a:pt x="9872" y="228"/>
                      <a:pt x="10245" y="252"/>
                      <a:pt x="10616" y="304"/>
                    </a:cubicBezTo>
                    <a:cubicBezTo>
                      <a:pt x="12106" y="520"/>
                      <a:pt x="13421" y="1248"/>
                      <a:pt x="14580" y="2191"/>
                    </a:cubicBezTo>
                    <a:cubicBezTo>
                      <a:pt x="17426" y="4483"/>
                      <a:pt x="18849" y="8289"/>
                      <a:pt x="18585" y="11897"/>
                    </a:cubicBezTo>
                    <a:cubicBezTo>
                      <a:pt x="18518" y="12774"/>
                      <a:pt x="18328" y="13618"/>
                      <a:pt x="17757" y="14304"/>
                    </a:cubicBezTo>
                    <a:cubicBezTo>
                      <a:pt x="17277" y="14850"/>
                      <a:pt x="16731" y="15339"/>
                      <a:pt x="16135" y="15752"/>
                    </a:cubicBezTo>
                    <a:cubicBezTo>
                      <a:pt x="15407" y="16257"/>
                      <a:pt x="14613" y="16654"/>
                      <a:pt x="13769" y="16927"/>
                    </a:cubicBezTo>
                    <a:cubicBezTo>
                      <a:pt x="13006" y="17156"/>
                      <a:pt x="12220" y="17205"/>
                      <a:pt x="11435" y="17205"/>
                    </a:cubicBezTo>
                    <a:cubicBezTo>
                      <a:pt x="11283" y="17205"/>
                      <a:pt x="11132" y="17203"/>
                      <a:pt x="10981" y="17200"/>
                    </a:cubicBezTo>
                    <a:cubicBezTo>
                      <a:pt x="9955" y="17192"/>
                      <a:pt x="8912" y="17151"/>
                      <a:pt x="7911" y="16952"/>
                    </a:cubicBezTo>
                    <a:cubicBezTo>
                      <a:pt x="6918" y="16754"/>
                      <a:pt x="5991" y="16323"/>
                      <a:pt x="5131" y="15802"/>
                    </a:cubicBezTo>
                    <a:cubicBezTo>
                      <a:pt x="3484" y="14793"/>
                      <a:pt x="1986" y="13510"/>
                      <a:pt x="1333" y="11648"/>
                    </a:cubicBezTo>
                    <a:cubicBezTo>
                      <a:pt x="1" y="7867"/>
                      <a:pt x="1333" y="2034"/>
                      <a:pt x="5652" y="875"/>
                    </a:cubicBezTo>
                    <a:cubicBezTo>
                      <a:pt x="5664" y="871"/>
                      <a:pt x="5674" y="865"/>
                      <a:pt x="5683" y="859"/>
                    </a:cubicBezTo>
                    <a:cubicBezTo>
                      <a:pt x="6920" y="513"/>
                      <a:pt x="8208" y="228"/>
                      <a:pt x="9500" y="228"/>
                    </a:cubicBezTo>
                    <a:close/>
                    <a:moveTo>
                      <a:pt x="9501" y="0"/>
                    </a:moveTo>
                    <a:cubicBezTo>
                      <a:pt x="8100" y="0"/>
                      <a:pt x="6691" y="325"/>
                      <a:pt x="5354" y="710"/>
                    </a:cubicBezTo>
                    <a:cubicBezTo>
                      <a:pt x="5338" y="716"/>
                      <a:pt x="5324" y="724"/>
                      <a:pt x="5314" y="735"/>
                    </a:cubicBezTo>
                    <a:cubicBezTo>
                      <a:pt x="1603" y="1931"/>
                      <a:pt x="228" y="6515"/>
                      <a:pt x="712" y="10051"/>
                    </a:cubicBezTo>
                    <a:cubicBezTo>
                      <a:pt x="985" y="12012"/>
                      <a:pt x="1871" y="13585"/>
                      <a:pt x="3393" y="14842"/>
                    </a:cubicBezTo>
                    <a:cubicBezTo>
                      <a:pt x="4982" y="16141"/>
                      <a:pt x="6744" y="17085"/>
                      <a:pt x="8796" y="17308"/>
                    </a:cubicBezTo>
                    <a:cubicBezTo>
                      <a:pt x="9570" y="17396"/>
                      <a:pt x="10362" y="17463"/>
                      <a:pt x="11150" y="17463"/>
                    </a:cubicBezTo>
                    <a:cubicBezTo>
                      <a:pt x="12434" y="17463"/>
                      <a:pt x="13708" y="17286"/>
                      <a:pt x="14878" y="16737"/>
                    </a:cubicBezTo>
                    <a:cubicBezTo>
                      <a:pt x="16144" y="16150"/>
                      <a:pt x="17616" y="15173"/>
                      <a:pt x="18312" y="13915"/>
                    </a:cubicBezTo>
                    <a:cubicBezTo>
                      <a:pt x="18775" y="13088"/>
                      <a:pt x="18841" y="12054"/>
                      <a:pt x="18841" y="11135"/>
                    </a:cubicBezTo>
                    <a:cubicBezTo>
                      <a:pt x="18849" y="10151"/>
                      <a:pt x="18742" y="9166"/>
                      <a:pt x="18510" y="8215"/>
                    </a:cubicBezTo>
                    <a:cubicBezTo>
                      <a:pt x="18088" y="6336"/>
                      <a:pt x="17203" y="4599"/>
                      <a:pt x="15937" y="3151"/>
                    </a:cubicBezTo>
                    <a:cubicBezTo>
                      <a:pt x="14737" y="1810"/>
                      <a:pt x="13115" y="652"/>
                      <a:pt x="11345" y="213"/>
                    </a:cubicBezTo>
                    <a:cubicBezTo>
                      <a:pt x="10736" y="64"/>
                      <a:pt x="10119" y="0"/>
                      <a:pt x="950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4" name="Google Shape;1313;p43"/>
              <p:cNvSpPr txBox="1">
                <a:spLocks noChangeArrowheads="1"/>
              </p:cNvSpPr>
              <p:nvPr/>
            </p:nvSpPr>
            <p:spPr bwMode="auto">
              <a:xfrm flipH="1">
                <a:off x="21040" y="1828"/>
                <a:ext cx="11067" cy="11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2400" b="1">
                    <a:solidFill>
                      <a:srgbClr val="FFFFFF"/>
                    </a:solidFill>
                    <a:effectLst/>
                    <a:latin typeface="Arial" panose="020B0604020202020204" pitchFamily="34" charset="0"/>
                    <a:ea typeface="Calibri" panose="020F0502020204030204" pitchFamily="34" charset="0"/>
                    <a:cs typeface="Adobe Arabic" panose="02040503050201020203" pitchFamily="18" charset="-78"/>
                  </a:rPr>
                  <a:t>تحليل </a:t>
                </a:r>
                <a:r>
                  <a:rPr lang="en-US" sz="2400" b="1">
                    <a:solidFill>
                      <a:srgbClr val="FFFFFF"/>
                    </a:solidFill>
                    <a:effectLst/>
                    <a:latin typeface="Arial" panose="020B0604020202020204" pitchFamily="34" charset="0"/>
                    <a:ea typeface="Calibri" panose="020F0502020204030204" pitchFamily="34" charset="0"/>
                    <a:cs typeface="Adobe Arabic" panose="02040503050201020203" pitchFamily="18" charset="-78"/>
                  </a:rPr>
                  <a:t>SOWT</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oogle Shape;1315;p43"/>
            <p:cNvGrpSpPr>
              <a:grpSpLocks/>
            </p:cNvGrpSpPr>
            <p:nvPr/>
          </p:nvGrpSpPr>
          <p:grpSpPr bwMode="auto">
            <a:xfrm>
              <a:off x="34374" y="8500"/>
              <a:ext cx="23309" cy="18533"/>
              <a:chOff x="34374" y="8500"/>
              <a:chExt cx="23308" cy="18532"/>
            </a:xfrm>
          </p:grpSpPr>
          <p:sp>
            <p:nvSpPr>
              <p:cNvPr id="49" name="Google Shape;1316;p43"/>
              <p:cNvSpPr>
                <a:spLocks/>
              </p:cNvSpPr>
              <p:nvPr/>
            </p:nvSpPr>
            <p:spPr bwMode="auto">
              <a:xfrm>
                <a:off x="34980" y="8914"/>
                <a:ext cx="22064" cy="18118"/>
              </a:xfrm>
              <a:custGeom>
                <a:avLst/>
                <a:gdLst>
                  <a:gd name="T0" fmla="*/ 13247 w 15812"/>
                  <a:gd name="T1" fmla="*/ 2685 h 20287"/>
                  <a:gd name="T2" fmla="*/ 13691 w 15812"/>
                  <a:gd name="T3" fmla="*/ 3565 h 20287"/>
                  <a:gd name="T4" fmla="*/ 13691 w 15812"/>
                  <a:gd name="T5" fmla="*/ 3565 h 20287"/>
                  <a:gd name="T6" fmla="*/ 13247 w 15812"/>
                  <a:gd name="T7" fmla="*/ 2685 h 20287"/>
                  <a:gd name="T8" fmla="*/ 8694 w 15812"/>
                  <a:gd name="T9" fmla="*/ 1 h 20287"/>
                  <a:gd name="T10" fmla="*/ 6347 w 15812"/>
                  <a:gd name="T11" fmla="*/ 410 h 20287"/>
                  <a:gd name="T12" fmla="*/ 3906 w 15812"/>
                  <a:gd name="T13" fmla="*/ 1866 h 20287"/>
                  <a:gd name="T14" fmla="*/ 2664 w 15812"/>
                  <a:gd name="T15" fmla="*/ 3513 h 20287"/>
                  <a:gd name="T16" fmla="*/ 1374 w 15812"/>
                  <a:gd name="T17" fmla="*/ 5573 h 20287"/>
                  <a:gd name="T18" fmla="*/ 604 w 15812"/>
                  <a:gd name="T19" fmla="*/ 6988 h 20287"/>
                  <a:gd name="T20" fmla="*/ 306 w 15812"/>
                  <a:gd name="T21" fmla="*/ 11456 h 20287"/>
                  <a:gd name="T22" fmla="*/ 1870 w 15812"/>
                  <a:gd name="T23" fmla="*/ 15709 h 20287"/>
                  <a:gd name="T24" fmla="*/ 3326 w 15812"/>
                  <a:gd name="T25" fmla="*/ 18299 h 20287"/>
                  <a:gd name="T26" fmla="*/ 5676 w 15812"/>
                  <a:gd name="T27" fmla="*/ 20061 h 20287"/>
                  <a:gd name="T28" fmla="*/ 7383 w 15812"/>
                  <a:gd name="T29" fmla="*/ 20286 h 20287"/>
                  <a:gd name="T30" fmla="*/ 8125 w 15812"/>
                  <a:gd name="T31" fmla="*/ 20268 h 20287"/>
                  <a:gd name="T32" fmla="*/ 11021 w 15812"/>
                  <a:gd name="T33" fmla="*/ 19904 h 20287"/>
                  <a:gd name="T34" fmla="*/ 14372 w 15812"/>
                  <a:gd name="T35" fmla="*/ 17124 h 20287"/>
                  <a:gd name="T36" fmla="*/ 15200 w 15812"/>
                  <a:gd name="T37" fmla="*/ 14459 h 20287"/>
                  <a:gd name="T38" fmla="*/ 13724 w 15812"/>
                  <a:gd name="T39" fmla="*/ 3637 h 20287"/>
                  <a:gd name="T40" fmla="*/ 13724 w 15812"/>
                  <a:gd name="T41" fmla="*/ 3637 h 20287"/>
                  <a:gd name="T42" fmla="*/ 13777 w 15812"/>
                  <a:gd name="T43" fmla="*/ 3736 h 20287"/>
                  <a:gd name="T44" fmla="*/ 13691 w 15812"/>
                  <a:gd name="T45" fmla="*/ 3565 h 20287"/>
                  <a:gd name="T46" fmla="*/ 13691 w 15812"/>
                  <a:gd name="T47" fmla="*/ 3565 h 20287"/>
                  <a:gd name="T48" fmla="*/ 13724 w 15812"/>
                  <a:gd name="T49" fmla="*/ 3637 h 20287"/>
                  <a:gd name="T50" fmla="*/ 13724 w 15812"/>
                  <a:gd name="T51" fmla="*/ 3637 h 20287"/>
                  <a:gd name="T52" fmla="*/ 11791 w 15812"/>
                  <a:gd name="T53" fmla="*/ 989 h 20287"/>
                  <a:gd name="T54" fmla="*/ 8694 w 15812"/>
                  <a:gd name="T55" fmla="*/ 1 h 20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12" h="20287" extrusionOk="0">
                    <a:moveTo>
                      <a:pt x="13247" y="2685"/>
                    </a:moveTo>
                    <a:lnTo>
                      <a:pt x="13691" y="3565"/>
                    </a:lnTo>
                    <a:cubicBezTo>
                      <a:pt x="13551" y="3269"/>
                      <a:pt x="13403" y="2975"/>
                      <a:pt x="13247" y="2685"/>
                    </a:cubicBezTo>
                    <a:close/>
                    <a:moveTo>
                      <a:pt x="8694" y="1"/>
                    </a:moveTo>
                    <a:cubicBezTo>
                      <a:pt x="7898" y="1"/>
                      <a:pt x="7091" y="149"/>
                      <a:pt x="6347" y="410"/>
                    </a:cubicBezTo>
                    <a:cubicBezTo>
                      <a:pt x="5445" y="724"/>
                      <a:pt x="4576" y="1196"/>
                      <a:pt x="3906" y="1866"/>
                    </a:cubicBezTo>
                    <a:cubicBezTo>
                      <a:pt x="3417" y="2354"/>
                      <a:pt x="3037" y="2933"/>
                      <a:pt x="2664" y="3513"/>
                    </a:cubicBezTo>
                    <a:cubicBezTo>
                      <a:pt x="2226" y="4199"/>
                      <a:pt x="1796" y="4886"/>
                      <a:pt x="1374" y="5573"/>
                    </a:cubicBezTo>
                    <a:cubicBezTo>
                      <a:pt x="1084" y="6028"/>
                      <a:pt x="828" y="6499"/>
                      <a:pt x="604" y="6988"/>
                    </a:cubicBezTo>
                    <a:cubicBezTo>
                      <a:pt x="8" y="8386"/>
                      <a:pt x="0" y="9966"/>
                      <a:pt x="306" y="11456"/>
                    </a:cubicBezTo>
                    <a:cubicBezTo>
                      <a:pt x="612" y="12937"/>
                      <a:pt x="1233" y="14335"/>
                      <a:pt x="1870" y="15709"/>
                    </a:cubicBezTo>
                    <a:cubicBezTo>
                      <a:pt x="2292" y="16611"/>
                      <a:pt x="2722" y="17512"/>
                      <a:pt x="3326" y="18299"/>
                    </a:cubicBezTo>
                    <a:cubicBezTo>
                      <a:pt x="3939" y="19085"/>
                      <a:pt x="4733" y="19763"/>
                      <a:pt x="5676" y="20061"/>
                    </a:cubicBezTo>
                    <a:cubicBezTo>
                      <a:pt x="6226" y="20240"/>
                      <a:pt x="6804" y="20286"/>
                      <a:pt x="7383" y="20286"/>
                    </a:cubicBezTo>
                    <a:cubicBezTo>
                      <a:pt x="7631" y="20286"/>
                      <a:pt x="7879" y="20278"/>
                      <a:pt x="8125" y="20268"/>
                    </a:cubicBezTo>
                    <a:cubicBezTo>
                      <a:pt x="9102" y="20243"/>
                      <a:pt x="10086" y="20193"/>
                      <a:pt x="11021" y="19904"/>
                    </a:cubicBezTo>
                    <a:cubicBezTo>
                      <a:pt x="12461" y="19449"/>
                      <a:pt x="13661" y="18447"/>
                      <a:pt x="14372" y="17124"/>
                    </a:cubicBezTo>
                    <a:cubicBezTo>
                      <a:pt x="14811" y="16296"/>
                      <a:pt x="15043" y="15378"/>
                      <a:pt x="15200" y="14459"/>
                    </a:cubicBezTo>
                    <a:cubicBezTo>
                      <a:pt x="15812" y="10780"/>
                      <a:pt x="15293" y="7005"/>
                      <a:pt x="13724" y="3637"/>
                    </a:cubicBezTo>
                    <a:cubicBezTo>
                      <a:pt x="13742" y="3670"/>
                      <a:pt x="13759" y="3703"/>
                      <a:pt x="13777" y="3736"/>
                    </a:cubicBezTo>
                    <a:lnTo>
                      <a:pt x="13691" y="3565"/>
                    </a:lnTo>
                    <a:cubicBezTo>
                      <a:pt x="13702" y="3589"/>
                      <a:pt x="13713" y="3613"/>
                      <a:pt x="13724" y="3637"/>
                    </a:cubicBezTo>
                    <a:cubicBezTo>
                      <a:pt x="13210" y="2667"/>
                      <a:pt x="12655" y="1677"/>
                      <a:pt x="11791" y="989"/>
                    </a:cubicBezTo>
                    <a:cubicBezTo>
                      <a:pt x="10919" y="296"/>
                      <a:pt x="9818" y="1"/>
                      <a:pt x="8694" y="1"/>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0" name="Google Shape;1317;p43"/>
              <p:cNvSpPr>
                <a:spLocks/>
              </p:cNvSpPr>
              <p:nvPr/>
            </p:nvSpPr>
            <p:spPr bwMode="auto">
              <a:xfrm>
                <a:off x="34374" y="8500"/>
                <a:ext cx="23308" cy="18324"/>
              </a:xfrm>
              <a:custGeom>
                <a:avLst/>
                <a:gdLst>
                  <a:gd name="T0" fmla="*/ 8710 w 16185"/>
                  <a:gd name="T1" fmla="*/ 239 h 20540"/>
                  <a:gd name="T2" fmla="*/ 9325 w 16185"/>
                  <a:gd name="T3" fmla="*/ 269 h 20540"/>
                  <a:gd name="T4" fmla="*/ 12031 w 16185"/>
                  <a:gd name="T5" fmla="*/ 1411 h 20540"/>
                  <a:gd name="T6" fmla="*/ 13721 w 16185"/>
                  <a:gd name="T7" fmla="*/ 3891 h 20540"/>
                  <a:gd name="T8" fmla="*/ 13721 w 16185"/>
                  <a:gd name="T9" fmla="*/ 3891 h 20540"/>
                  <a:gd name="T10" fmla="*/ 15308 w 16185"/>
                  <a:gd name="T11" fmla="*/ 13425 h 20540"/>
                  <a:gd name="T12" fmla="*/ 13355 w 16185"/>
                  <a:gd name="T13" fmla="*/ 18514 h 20540"/>
                  <a:gd name="T14" fmla="*/ 8283 w 16185"/>
                  <a:gd name="T15" fmla="*/ 20276 h 20540"/>
                  <a:gd name="T16" fmla="*/ 7527 w 16185"/>
                  <a:gd name="T17" fmla="*/ 20292 h 20540"/>
                  <a:gd name="T18" fmla="*/ 5263 w 16185"/>
                  <a:gd name="T19" fmla="*/ 19871 h 20540"/>
                  <a:gd name="T20" fmla="*/ 3277 w 16185"/>
                  <a:gd name="T21" fmla="*/ 18067 h 20540"/>
                  <a:gd name="T22" fmla="*/ 1953 w 16185"/>
                  <a:gd name="T23" fmla="*/ 15601 h 20540"/>
                  <a:gd name="T24" fmla="*/ 819 w 16185"/>
                  <a:gd name="T25" fmla="*/ 12821 h 20540"/>
                  <a:gd name="T26" fmla="*/ 778 w 16185"/>
                  <a:gd name="T27" fmla="*/ 7162 h 20540"/>
                  <a:gd name="T28" fmla="*/ 2234 w 16185"/>
                  <a:gd name="T29" fmla="*/ 4638 h 20540"/>
                  <a:gd name="T30" fmla="*/ 3914 w 16185"/>
                  <a:gd name="T31" fmla="*/ 2205 h 20540"/>
                  <a:gd name="T32" fmla="*/ 8710 w 16185"/>
                  <a:gd name="T33" fmla="*/ 239 h 20540"/>
                  <a:gd name="T34" fmla="*/ 8734 w 16185"/>
                  <a:gd name="T35" fmla="*/ 1 h 20540"/>
                  <a:gd name="T36" fmla="*/ 5263 w 16185"/>
                  <a:gd name="T37" fmla="*/ 898 h 20540"/>
                  <a:gd name="T38" fmla="*/ 1440 w 16185"/>
                  <a:gd name="T39" fmla="*/ 5465 h 20540"/>
                  <a:gd name="T40" fmla="*/ 224 w 16185"/>
                  <a:gd name="T41" fmla="*/ 8113 h 20540"/>
                  <a:gd name="T42" fmla="*/ 149 w 16185"/>
                  <a:gd name="T43" fmla="*/ 10976 h 20540"/>
                  <a:gd name="T44" fmla="*/ 2317 w 16185"/>
                  <a:gd name="T45" fmla="*/ 16892 h 20540"/>
                  <a:gd name="T46" fmla="*/ 6264 w 16185"/>
                  <a:gd name="T47" fmla="*/ 20433 h 20540"/>
                  <a:gd name="T48" fmla="*/ 7640 w 16185"/>
                  <a:gd name="T49" fmla="*/ 20539 h 20540"/>
                  <a:gd name="T50" fmla="*/ 9367 w 16185"/>
                  <a:gd name="T51" fmla="*/ 20450 h 20540"/>
                  <a:gd name="T52" fmla="*/ 12006 w 16185"/>
                  <a:gd name="T53" fmla="*/ 19780 h 20540"/>
                  <a:gd name="T54" fmla="*/ 15126 w 16185"/>
                  <a:gd name="T55" fmla="*/ 15800 h 20540"/>
                  <a:gd name="T56" fmla="*/ 13956 w 16185"/>
                  <a:gd name="T57" fmla="*/ 3854 h 20540"/>
                  <a:gd name="T58" fmla="*/ 13956 w 16185"/>
                  <a:gd name="T59" fmla="*/ 3854 h 20540"/>
                  <a:gd name="T60" fmla="*/ 13942 w 16185"/>
                  <a:gd name="T61" fmla="*/ 3802 h 20540"/>
                  <a:gd name="T62" fmla="*/ 13934 w 16185"/>
                  <a:gd name="T63" fmla="*/ 3802 h 20540"/>
                  <a:gd name="T64" fmla="*/ 13921 w 16185"/>
                  <a:gd name="T65" fmla="*/ 3778 h 20540"/>
                  <a:gd name="T66" fmla="*/ 13921 w 16185"/>
                  <a:gd name="T67" fmla="*/ 3778 h 20540"/>
                  <a:gd name="T68" fmla="*/ 13413 w 16185"/>
                  <a:gd name="T69" fmla="*/ 2751 h 20540"/>
                  <a:gd name="T70" fmla="*/ 13323 w 16185"/>
                  <a:gd name="T71" fmla="*/ 2693 h 20540"/>
                  <a:gd name="T72" fmla="*/ 13303 w 16185"/>
                  <a:gd name="T73" fmla="*/ 2695 h 20540"/>
                  <a:gd name="T74" fmla="*/ 13303 w 16185"/>
                  <a:gd name="T75" fmla="*/ 2695 h 20540"/>
                  <a:gd name="T76" fmla="*/ 10285 w 16185"/>
                  <a:gd name="T77" fmla="*/ 203 h 20540"/>
                  <a:gd name="T78" fmla="*/ 8734 w 16185"/>
                  <a:gd name="T79" fmla="*/ 1 h 20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85" h="20540" extrusionOk="0">
                    <a:moveTo>
                      <a:pt x="8710" y="239"/>
                    </a:moveTo>
                    <a:cubicBezTo>
                      <a:pt x="8917" y="239"/>
                      <a:pt x="9123" y="249"/>
                      <a:pt x="9325" y="269"/>
                    </a:cubicBezTo>
                    <a:cubicBezTo>
                      <a:pt x="10326" y="360"/>
                      <a:pt x="11286" y="724"/>
                      <a:pt x="12031" y="1411"/>
                    </a:cubicBezTo>
                    <a:cubicBezTo>
                      <a:pt x="12760" y="2099"/>
                      <a:pt x="13254" y="3006"/>
                      <a:pt x="13721" y="3891"/>
                    </a:cubicBezTo>
                    <a:cubicBezTo>
                      <a:pt x="15082" y="6867"/>
                      <a:pt x="15626" y="10156"/>
                      <a:pt x="15308" y="13425"/>
                    </a:cubicBezTo>
                    <a:cubicBezTo>
                      <a:pt x="15117" y="15262"/>
                      <a:pt x="14704" y="17165"/>
                      <a:pt x="13355" y="18514"/>
                    </a:cubicBezTo>
                    <a:cubicBezTo>
                      <a:pt x="11965" y="19896"/>
                      <a:pt x="10178" y="20210"/>
                      <a:pt x="8283" y="20276"/>
                    </a:cubicBezTo>
                    <a:cubicBezTo>
                      <a:pt x="8032" y="20284"/>
                      <a:pt x="7780" y="20292"/>
                      <a:pt x="7527" y="20292"/>
                    </a:cubicBezTo>
                    <a:cubicBezTo>
                      <a:pt x="6751" y="20292"/>
                      <a:pt x="5974" y="20220"/>
                      <a:pt x="5263" y="19871"/>
                    </a:cubicBezTo>
                    <a:cubicBezTo>
                      <a:pt x="4444" y="19465"/>
                      <a:pt x="3790" y="18803"/>
                      <a:pt x="3277" y="18067"/>
                    </a:cubicBezTo>
                    <a:cubicBezTo>
                      <a:pt x="2739" y="17298"/>
                      <a:pt x="2342" y="16445"/>
                      <a:pt x="1953" y="15601"/>
                    </a:cubicBezTo>
                    <a:cubicBezTo>
                      <a:pt x="1523" y="14699"/>
                      <a:pt x="1142" y="13764"/>
                      <a:pt x="819" y="12821"/>
                    </a:cubicBezTo>
                    <a:cubicBezTo>
                      <a:pt x="240" y="11001"/>
                      <a:pt x="9" y="8965"/>
                      <a:pt x="778" y="7162"/>
                    </a:cubicBezTo>
                    <a:cubicBezTo>
                      <a:pt x="1150" y="6268"/>
                      <a:pt x="1721" y="5449"/>
                      <a:pt x="2234" y="4638"/>
                    </a:cubicBezTo>
                    <a:cubicBezTo>
                      <a:pt x="2739" y="3819"/>
                      <a:pt x="3244" y="2925"/>
                      <a:pt x="3914" y="2205"/>
                    </a:cubicBezTo>
                    <a:cubicBezTo>
                      <a:pt x="5098" y="948"/>
                      <a:pt x="6963" y="239"/>
                      <a:pt x="8710" y="239"/>
                    </a:cubicBezTo>
                    <a:close/>
                    <a:moveTo>
                      <a:pt x="8734" y="1"/>
                    </a:moveTo>
                    <a:cubicBezTo>
                      <a:pt x="7529" y="1"/>
                      <a:pt x="6312" y="339"/>
                      <a:pt x="5263" y="898"/>
                    </a:cubicBezTo>
                    <a:cubicBezTo>
                      <a:pt x="3442" y="1866"/>
                      <a:pt x="2483" y="3769"/>
                      <a:pt x="1440" y="5465"/>
                    </a:cubicBezTo>
                    <a:cubicBezTo>
                      <a:pt x="919" y="6301"/>
                      <a:pt x="439" y="7145"/>
                      <a:pt x="224" y="8113"/>
                    </a:cubicBezTo>
                    <a:cubicBezTo>
                      <a:pt x="25" y="9056"/>
                      <a:pt x="0" y="10024"/>
                      <a:pt x="149" y="10976"/>
                    </a:cubicBezTo>
                    <a:cubicBezTo>
                      <a:pt x="439" y="13045"/>
                      <a:pt x="1374" y="15047"/>
                      <a:pt x="2317" y="16892"/>
                    </a:cubicBezTo>
                    <a:cubicBezTo>
                      <a:pt x="3144" y="18514"/>
                      <a:pt x="4369" y="20102"/>
                      <a:pt x="6264" y="20433"/>
                    </a:cubicBezTo>
                    <a:cubicBezTo>
                      <a:pt x="6711" y="20511"/>
                      <a:pt x="7174" y="20539"/>
                      <a:pt x="7640" y="20539"/>
                    </a:cubicBezTo>
                    <a:cubicBezTo>
                      <a:pt x="8219" y="20539"/>
                      <a:pt x="8803" y="20496"/>
                      <a:pt x="9367" y="20450"/>
                    </a:cubicBezTo>
                    <a:cubicBezTo>
                      <a:pt x="10277" y="20367"/>
                      <a:pt x="11179" y="20193"/>
                      <a:pt x="12006" y="19780"/>
                    </a:cubicBezTo>
                    <a:cubicBezTo>
                      <a:pt x="13603" y="18969"/>
                      <a:pt x="14654" y="17504"/>
                      <a:pt x="15126" y="15800"/>
                    </a:cubicBezTo>
                    <a:cubicBezTo>
                      <a:pt x="16184" y="11888"/>
                      <a:pt x="15621" y="7532"/>
                      <a:pt x="13956" y="3854"/>
                    </a:cubicBezTo>
                    <a:cubicBezTo>
                      <a:pt x="13955" y="3837"/>
                      <a:pt x="13951" y="3820"/>
                      <a:pt x="13942" y="3802"/>
                    </a:cubicBezTo>
                    <a:lnTo>
                      <a:pt x="13934" y="3802"/>
                    </a:lnTo>
                    <a:cubicBezTo>
                      <a:pt x="13930" y="3794"/>
                      <a:pt x="13925" y="3786"/>
                      <a:pt x="13921" y="3778"/>
                    </a:cubicBezTo>
                    <a:cubicBezTo>
                      <a:pt x="13761" y="3429"/>
                      <a:pt x="13592" y="3087"/>
                      <a:pt x="13413" y="2751"/>
                    </a:cubicBezTo>
                    <a:cubicBezTo>
                      <a:pt x="13392" y="2710"/>
                      <a:pt x="13358" y="2693"/>
                      <a:pt x="13323" y="2693"/>
                    </a:cubicBezTo>
                    <a:cubicBezTo>
                      <a:pt x="13316" y="2693"/>
                      <a:pt x="13309" y="2694"/>
                      <a:pt x="13303" y="2695"/>
                    </a:cubicBezTo>
                    <a:cubicBezTo>
                      <a:pt x="12582" y="1551"/>
                      <a:pt x="11686" y="588"/>
                      <a:pt x="10285" y="203"/>
                    </a:cubicBezTo>
                    <a:cubicBezTo>
                      <a:pt x="9780" y="65"/>
                      <a:pt x="9258" y="1"/>
                      <a:pt x="873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51" name="Google Shape;1318;p43"/>
              <p:cNvSpPr txBox="1">
                <a:spLocks noChangeArrowheads="1"/>
              </p:cNvSpPr>
              <p:nvPr/>
            </p:nvSpPr>
            <p:spPr bwMode="auto">
              <a:xfrm flipH="1">
                <a:off x="38848" y="13167"/>
                <a:ext cx="13542" cy="1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36000" rIns="36000" bIns="36000" anchor="ctr" anchorCtr="0" upright="1">
                <a:noAutofit/>
              </a:bodyPr>
              <a:lstStyle/>
              <a:p>
                <a:pPr algn="ctr">
                  <a:lnSpc>
                    <a:spcPct val="115000"/>
                  </a:lnSpc>
                  <a:spcAft>
                    <a:spcPts val="0"/>
                  </a:spcAft>
                </a:pPr>
                <a:r>
                  <a:rPr lang="ar-SY" sz="2400" b="1" dirty="0">
                    <a:solidFill>
                      <a:srgbClr val="FFFFFF"/>
                    </a:solidFill>
                    <a:effectLst/>
                    <a:latin typeface="Arial" panose="020B0604020202020204" pitchFamily="34" charset="0"/>
                    <a:ea typeface="Calibri" panose="020F0502020204030204" pitchFamily="34" charset="0"/>
                    <a:cs typeface="Adobe Arabic" panose="02040503050201020203" pitchFamily="18" charset="-78"/>
                  </a:rPr>
                  <a:t>تحليل السبب والأثر</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oogle Shape;1320;p43"/>
            <p:cNvGrpSpPr>
              <a:grpSpLocks/>
            </p:cNvGrpSpPr>
            <p:nvPr/>
          </p:nvGrpSpPr>
          <p:grpSpPr bwMode="auto">
            <a:xfrm>
              <a:off x="16298" y="17349"/>
              <a:ext cx="19286" cy="17526"/>
              <a:chOff x="16298" y="17349"/>
              <a:chExt cx="19285" cy="17525"/>
            </a:xfrm>
          </p:grpSpPr>
          <p:sp>
            <p:nvSpPr>
              <p:cNvPr id="46" name="Google Shape;1321;p43"/>
              <p:cNvSpPr>
                <a:spLocks/>
              </p:cNvSpPr>
              <p:nvPr/>
            </p:nvSpPr>
            <p:spPr bwMode="auto">
              <a:xfrm>
                <a:off x="16342" y="18002"/>
                <a:ext cx="18637" cy="16872"/>
              </a:xfrm>
              <a:custGeom>
                <a:avLst/>
                <a:gdLst>
                  <a:gd name="T0" fmla="*/ 8431 w 17096"/>
                  <a:gd name="T1" fmla="*/ 1 h 20282"/>
                  <a:gd name="T2" fmla="*/ 4419 w 17096"/>
                  <a:gd name="T3" fmla="*/ 1612 h 20282"/>
                  <a:gd name="T4" fmla="*/ 2913 w 17096"/>
                  <a:gd name="T5" fmla="*/ 3656 h 20282"/>
                  <a:gd name="T6" fmla="*/ 1 w 17096"/>
                  <a:gd name="T7" fmla="*/ 13262 h 20282"/>
                  <a:gd name="T8" fmla="*/ 332 w 17096"/>
                  <a:gd name="T9" fmla="*/ 15513 h 20282"/>
                  <a:gd name="T10" fmla="*/ 2508 w 17096"/>
                  <a:gd name="T11" fmla="*/ 18020 h 20282"/>
                  <a:gd name="T12" fmla="*/ 5603 w 17096"/>
                  <a:gd name="T13" fmla="*/ 19369 h 20282"/>
                  <a:gd name="T14" fmla="*/ 10333 w 17096"/>
                  <a:gd name="T15" fmla="*/ 20281 h 20282"/>
                  <a:gd name="T16" fmla="*/ 13455 w 17096"/>
                  <a:gd name="T17" fmla="*/ 19567 h 20282"/>
                  <a:gd name="T18" fmla="*/ 16301 w 17096"/>
                  <a:gd name="T19" fmla="*/ 16373 h 20282"/>
                  <a:gd name="T20" fmla="*/ 17079 w 17096"/>
                  <a:gd name="T21" fmla="*/ 12129 h 20282"/>
                  <a:gd name="T22" fmla="*/ 12578 w 17096"/>
                  <a:gd name="T23" fmla="*/ 1827 h 20282"/>
                  <a:gd name="T24" fmla="*/ 8705 w 17096"/>
                  <a:gd name="T25" fmla="*/ 7 h 20282"/>
                  <a:gd name="T26" fmla="*/ 8431 w 17096"/>
                  <a:gd name="T27" fmla="*/ 1 h 20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96" h="20282" extrusionOk="0">
                    <a:moveTo>
                      <a:pt x="8431" y="1"/>
                    </a:moveTo>
                    <a:cubicBezTo>
                      <a:pt x="6933" y="1"/>
                      <a:pt x="5496" y="575"/>
                      <a:pt x="4419" y="1612"/>
                    </a:cubicBezTo>
                    <a:cubicBezTo>
                      <a:pt x="3815" y="2208"/>
                      <a:pt x="3344" y="2928"/>
                      <a:pt x="2913" y="3656"/>
                    </a:cubicBezTo>
                    <a:cubicBezTo>
                      <a:pt x="1201" y="6577"/>
                      <a:pt x="1" y="9878"/>
                      <a:pt x="1" y="13262"/>
                    </a:cubicBezTo>
                    <a:cubicBezTo>
                      <a:pt x="1" y="14023"/>
                      <a:pt x="59" y="14801"/>
                      <a:pt x="332" y="15513"/>
                    </a:cubicBezTo>
                    <a:cubicBezTo>
                      <a:pt x="729" y="16564"/>
                      <a:pt x="1556" y="17416"/>
                      <a:pt x="2508" y="18020"/>
                    </a:cubicBezTo>
                    <a:cubicBezTo>
                      <a:pt x="3460" y="18624"/>
                      <a:pt x="4527" y="19013"/>
                      <a:pt x="5603" y="19369"/>
                    </a:cubicBezTo>
                    <a:cubicBezTo>
                      <a:pt x="7119" y="19863"/>
                      <a:pt x="8757" y="20281"/>
                      <a:pt x="10333" y="20281"/>
                    </a:cubicBezTo>
                    <a:cubicBezTo>
                      <a:pt x="11423" y="20281"/>
                      <a:pt x="12484" y="20081"/>
                      <a:pt x="13455" y="19567"/>
                    </a:cubicBezTo>
                    <a:cubicBezTo>
                      <a:pt x="14737" y="18889"/>
                      <a:pt x="15714" y="17705"/>
                      <a:pt x="16301" y="16373"/>
                    </a:cubicBezTo>
                    <a:cubicBezTo>
                      <a:pt x="16880" y="15049"/>
                      <a:pt x="17095" y="13577"/>
                      <a:pt x="17079" y="12129"/>
                    </a:cubicBezTo>
                    <a:cubicBezTo>
                      <a:pt x="17029" y="8116"/>
                      <a:pt x="15391" y="5311"/>
                      <a:pt x="12578" y="1827"/>
                    </a:cubicBezTo>
                    <a:cubicBezTo>
                      <a:pt x="11411" y="603"/>
                      <a:pt x="10269" y="90"/>
                      <a:pt x="8705" y="7"/>
                    </a:cubicBezTo>
                    <a:cubicBezTo>
                      <a:pt x="8614" y="3"/>
                      <a:pt x="8523" y="1"/>
                      <a:pt x="8431"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7" name="Google Shape;1322;p43"/>
              <p:cNvSpPr>
                <a:spLocks/>
              </p:cNvSpPr>
              <p:nvPr/>
            </p:nvSpPr>
            <p:spPr bwMode="auto">
              <a:xfrm>
                <a:off x="16298" y="17349"/>
                <a:ext cx="19285" cy="17068"/>
              </a:xfrm>
              <a:custGeom>
                <a:avLst/>
                <a:gdLst>
                  <a:gd name="T0" fmla="*/ 8773 w 17691"/>
                  <a:gd name="T1" fmla="*/ 232 h 20517"/>
                  <a:gd name="T2" fmla="*/ 12835 w 17691"/>
                  <a:gd name="T3" fmla="*/ 2014 h 20517"/>
                  <a:gd name="T4" fmla="*/ 12835 w 17691"/>
                  <a:gd name="T5" fmla="*/ 2014 h 20517"/>
                  <a:gd name="T6" fmla="*/ 12850 w 17691"/>
                  <a:gd name="T7" fmla="*/ 2038 h 20517"/>
                  <a:gd name="T8" fmla="*/ 17269 w 17691"/>
                  <a:gd name="T9" fmla="*/ 11272 h 20517"/>
                  <a:gd name="T10" fmla="*/ 16193 w 17691"/>
                  <a:gd name="T11" fmla="*/ 17163 h 20517"/>
                  <a:gd name="T12" fmla="*/ 11717 w 17691"/>
                  <a:gd name="T13" fmla="*/ 20216 h 20517"/>
                  <a:gd name="T14" fmla="*/ 10657 w 17691"/>
                  <a:gd name="T15" fmla="*/ 20284 h 20517"/>
                  <a:gd name="T16" fmla="*/ 6157 w 17691"/>
                  <a:gd name="T17" fmla="*/ 19430 h 20517"/>
                  <a:gd name="T18" fmla="*/ 1192 w 17691"/>
                  <a:gd name="T19" fmla="*/ 16360 h 20517"/>
                  <a:gd name="T20" fmla="*/ 787 w 17691"/>
                  <a:gd name="T21" fmla="*/ 10362 h 20517"/>
                  <a:gd name="T22" fmla="*/ 2847 w 17691"/>
                  <a:gd name="T23" fmla="*/ 4785 h 20517"/>
                  <a:gd name="T24" fmla="*/ 7323 w 17691"/>
                  <a:gd name="T25" fmla="*/ 424 h 20517"/>
                  <a:gd name="T26" fmla="*/ 8773 w 17691"/>
                  <a:gd name="T27" fmla="*/ 232 h 20517"/>
                  <a:gd name="T28" fmla="*/ 8789 w 17691"/>
                  <a:gd name="T29" fmla="*/ 1 h 20517"/>
                  <a:gd name="T30" fmla="*/ 8324 w 17691"/>
                  <a:gd name="T31" fmla="*/ 19 h 20517"/>
                  <a:gd name="T32" fmla="*/ 3749 w 17691"/>
                  <a:gd name="T33" fmla="*/ 2799 h 20517"/>
                  <a:gd name="T34" fmla="*/ 1002 w 17691"/>
                  <a:gd name="T35" fmla="*/ 8550 h 20517"/>
                  <a:gd name="T36" fmla="*/ 332 w 17691"/>
                  <a:gd name="T37" fmla="*/ 14747 h 20517"/>
                  <a:gd name="T38" fmla="*/ 4047 w 17691"/>
                  <a:gd name="T39" fmla="*/ 18901 h 20517"/>
                  <a:gd name="T40" fmla="*/ 10037 w 17691"/>
                  <a:gd name="T41" fmla="*/ 20498 h 20517"/>
                  <a:gd name="T42" fmla="*/ 10620 w 17691"/>
                  <a:gd name="T43" fmla="*/ 20517 h 20517"/>
                  <a:gd name="T44" fmla="*/ 15184 w 17691"/>
                  <a:gd name="T45" fmla="*/ 18826 h 20517"/>
                  <a:gd name="T46" fmla="*/ 17492 w 17691"/>
                  <a:gd name="T47" fmla="*/ 13572 h 20517"/>
                  <a:gd name="T48" fmla="*/ 16566 w 17691"/>
                  <a:gd name="T49" fmla="*/ 7391 h 20517"/>
                  <a:gd name="T50" fmla="*/ 13043 w 17691"/>
                  <a:gd name="T51" fmla="*/ 1906 h 20517"/>
                  <a:gd name="T52" fmla="*/ 13043 w 17691"/>
                  <a:gd name="T53" fmla="*/ 1906 h 20517"/>
                  <a:gd name="T54" fmla="*/ 13016 w 17691"/>
                  <a:gd name="T55" fmla="*/ 1864 h 20517"/>
                  <a:gd name="T56" fmla="*/ 13016 w 17691"/>
                  <a:gd name="T57" fmla="*/ 1864 h 20517"/>
                  <a:gd name="T58" fmla="*/ 13012 w 17691"/>
                  <a:gd name="T59" fmla="*/ 1868 h 20517"/>
                  <a:gd name="T60" fmla="*/ 13012 w 17691"/>
                  <a:gd name="T61" fmla="*/ 1868 h 20517"/>
                  <a:gd name="T62" fmla="*/ 12979 w 17691"/>
                  <a:gd name="T63" fmla="*/ 1842 h 20517"/>
                  <a:gd name="T64" fmla="*/ 12979 w 17691"/>
                  <a:gd name="T65" fmla="*/ 1842 h 20517"/>
                  <a:gd name="T66" fmla="*/ 8789 w 17691"/>
                  <a:gd name="T67" fmla="*/ 1 h 20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91" h="20517" extrusionOk="0">
                    <a:moveTo>
                      <a:pt x="8773" y="232"/>
                    </a:moveTo>
                    <a:cubicBezTo>
                      <a:pt x="10298" y="232"/>
                      <a:pt x="11726" y="875"/>
                      <a:pt x="12835" y="2014"/>
                    </a:cubicBezTo>
                    <a:cubicBezTo>
                      <a:pt x="12839" y="2022"/>
                      <a:pt x="12844" y="2030"/>
                      <a:pt x="12850" y="2038"/>
                    </a:cubicBezTo>
                    <a:cubicBezTo>
                      <a:pt x="15043" y="4752"/>
                      <a:pt x="16988" y="7697"/>
                      <a:pt x="17269" y="11272"/>
                    </a:cubicBezTo>
                    <a:cubicBezTo>
                      <a:pt x="17434" y="13274"/>
                      <a:pt x="17211" y="15392"/>
                      <a:pt x="16193" y="17163"/>
                    </a:cubicBezTo>
                    <a:cubicBezTo>
                      <a:pt x="15233" y="18834"/>
                      <a:pt x="13636" y="19960"/>
                      <a:pt x="11717" y="20216"/>
                    </a:cubicBezTo>
                    <a:cubicBezTo>
                      <a:pt x="11364" y="20263"/>
                      <a:pt x="11010" y="20284"/>
                      <a:pt x="10657" y="20284"/>
                    </a:cubicBezTo>
                    <a:cubicBezTo>
                      <a:pt x="9128" y="20284"/>
                      <a:pt x="7601" y="19887"/>
                      <a:pt x="6157" y="19430"/>
                    </a:cubicBezTo>
                    <a:cubicBezTo>
                      <a:pt x="4303" y="18834"/>
                      <a:pt x="2284" y="18082"/>
                      <a:pt x="1192" y="16360"/>
                    </a:cubicBezTo>
                    <a:cubicBezTo>
                      <a:pt x="108" y="14664"/>
                      <a:pt x="406" y="12248"/>
                      <a:pt x="787" y="10362"/>
                    </a:cubicBezTo>
                    <a:cubicBezTo>
                      <a:pt x="1184" y="8409"/>
                      <a:pt x="1912" y="6539"/>
                      <a:pt x="2847" y="4785"/>
                    </a:cubicBezTo>
                    <a:cubicBezTo>
                      <a:pt x="3873" y="2857"/>
                      <a:pt x="5097" y="1020"/>
                      <a:pt x="7323" y="424"/>
                    </a:cubicBezTo>
                    <a:cubicBezTo>
                      <a:pt x="7811" y="295"/>
                      <a:pt x="8297" y="232"/>
                      <a:pt x="8773" y="232"/>
                    </a:cubicBezTo>
                    <a:close/>
                    <a:moveTo>
                      <a:pt x="8789" y="1"/>
                    </a:moveTo>
                    <a:cubicBezTo>
                      <a:pt x="8636" y="1"/>
                      <a:pt x="8481" y="7"/>
                      <a:pt x="8324" y="19"/>
                    </a:cubicBezTo>
                    <a:cubicBezTo>
                      <a:pt x="6405" y="176"/>
                      <a:pt x="4816" y="1235"/>
                      <a:pt x="3749" y="2799"/>
                    </a:cubicBezTo>
                    <a:cubicBezTo>
                      <a:pt x="2549" y="4561"/>
                      <a:pt x="1622" y="6506"/>
                      <a:pt x="1002" y="8550"/>
                    </a:cubicBezTo>
                    <a:cubicBezTo>
                      <a:pt x="406" y="10494"/>
                      <a:pt x="1" y="12720"/>
                      <a:pt x="332" y="14747"/>
                    </a:cubicBezTo>
                    <a:cubicBezTo>
                      <a:pt x="663" y="16774"/>
                      <a:pt x="2251" y="18106"/>
                      <a:pt x="4047" y="18901"/>
                    </a:cubicBezTo>
                    <a:cubicBezTo>
                      <a:pt x="5900" y="19720"/>
                      <a:pt x="8002" y="20357"/>
                      <a:pt x="10037" y="20498"/>
                    </a:cubicBezTo>
                    <a:cubicBezTo>
                      <a:pt x="10232" y="20510"/>
                      <a:pt x="10426" y="20517"/>
                      <a:pt x="10620" y="20517"/>
                    </a:cubicBezTo>
                    <a:cubicBezTo>
                      <a:pt x="12304" y="20517"/>
                      <a:pt x="13937" y="20021"/>
                      <a:pt x="15184" y="18826"/>
                    </a:cubicBezTo>
                    <a:cubicBezTo>
                      <a:pt x="16615" y="17453"/>
                      <a:pt x="17310" y="15516"/>
                      <a:pt x="17492" y="13572"/>
                    </a:cubicBezTo>
                    <a:cubicBezTo>
                      <a:pt x="17691" y="11470"/>
                      <a:pt x="17376" y="9344"/>
                      <a:pt x="16566" y="7391"/>
                    </a:cubicBezTo>
                    <a:cubicBezTo>
                      <a:pt x="15719" y="5377"/>
                      <a:pt x="14407" y="3600"/>
                      <a:pt x="13043" y="1906"/>
                    </a:cubicBezTo>
                    <a:cubicBezTo>
                      <a:pt x="13037" y="1892"/>
                      <a:pt x="13029" y="1878"/>
                      <a:pt x="13016" y="1864"/>
                    </a:cubicBezTo>
                    <a:lnTo>
                      <a:pt x="13012" y="1868"/>
                    </a:lnTo>
                    <a:cubicBezTo>
                      <a:pt x="13001" y="1857"/>
                      <a:pt x="12990" y="1848"/>
                      <a:pt x="12979" y="1842"/>
                    </a:cubicBezTo>
                    <a:cubicBezTo>
                      <a:pt x="11834" y="666"/>
                      <a:pt x="10404" y="1"/>
                      <a:pt x="878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8" name="Google Shape;1323;p43"/>
              <p:cNvSpPr txBox="1">
                <a:spLocks noChangeArrowheads="1"/>
              </p:cNvSpPr>
              <p:nvPr/>
            </p:nvSpPr>
            <p:spPr bwMode="auto">
              <a:xfrm flipH="1">
                <a:off x="19810" y="18982"/>
                <a:ext cx="12937" cy="1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36000" rIns="36000" bIns="36000" anchor="ctr" anchorCtr="0" upright="1">
                <a:noAutofit/>
              </a:bodyPr>
              <a:lstStyle/>
              <a:p>
                <a:pPr algn="ctr">
                  <a:lnSpc>
                    <a:spcPct val="115000"/>
                  </a:lnSpc>
                  <a:spcAft>
                    <a:spcPts val="0"/>
                  </a:spcAft>
                </a:pPr>
                <a:r>
                  <a:rPr lang="ar-SY" sz="2400" b="1">
                    <a:solidFill>
                      <a:srgbClr val="FFFFFF"/>
                    </a:solidFill>
                    <a:effectLst/>
                    <a:latin typeface="Arial" panose="020B0604020202020204" pitchFamily="34" charset="0"/>
                    <a:ea typeface="Calibri" panose="020F0502020204030204" pitchFamily="34" charset="0"/>
                    <a:cs typeface="Adobe Arabic" panose="02040503050201020203" pitchFamily="18" charset="-78"/>
                  </a:rPr>
                  <a:t>بلورة الأساليب الأساسية للمشكلة</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8" name="Google Shape;1325;p43"/>
            <p:cNvGrpSpPr>
              <a:grpSpLocks/>
            </p:cNvGrpSpPr>
            <p:nvPr/>
          </p:nvGrpSpPr>
          <p:grpSpPr bwMode="auto">
            <a:xfrm>
              <a:off x="33410" y="2608"/>
              <a:ext cx="8094" cy="8608"/>
              <a:chOff x="33410" y="2608"/>
              <a:chExt cx="8093" cy="8608"/>
            </a:xfrm>
          </p:grpSpPr>
          <p:grpSp>
            <p:nvGrpSpPr>
              <p:cNvPr id="38" name="Google Shape;1326;p43"/>
              <p:cNvGrpSpPr>
                <a:grpSpLocks/>
              </p:cNvGrpSpPr>
              <p:nvPr/>
            </p:nvGrpSpPr>
            <p:grpSpPr bwMode="auto">
              <a:xfrm>
                <a:off x="33410" y="2608"/>
                <a:ext cx="8093" cy="8608"/>
                <a:chOff x="33410" y="2608"/>
                <a:chExt cx="8092" cy="8608"/>
              </a:xfrm>
            </p:grpSpPr>
            <p:sp>
              <p:nvSpPr>
                <p:cNvPr id="40" name="Google Shape;1327;p43"/>
                <p:cNvSpPr>
                  <a:spLocks/>
                </p:cNvSpPr>
                <p:nvPr/>
              </p:nvSpPr>
              <p:spPr bwMode="auto">
                <a:xfrm>
                  <a:off x="33794" y="6279"/>
                  <a:ext cx="7441" cy="4531"/>
                </a:xfrm>
                <a:custGeom>
                  <a:avLst/>
                  <a:gdLst>
                    <a:gd name="T0" fmla="*/ 6860 w 7390"/>
                    <a:gd name="T1" fmla="*/ 3651 h 5073"/>
                    <a:gd name="T2" fmla="*/ 6868 w 7390"/>
                    <a:gd name="T3" fmla="*/ 3676 h 5073"/>
                    <a:gd name="T4" fmla="*/ 6851 w 7390"/>
                    <a:gd name="T5" fmla="*/ 3676 h 5073"/>
                    <a:gd name="T6" fmla="*/ 6835 w 7390"/>
                    <a:gd name="T7" fmla="*/ 3659 h 5073"/>
                    <a:gd name="T8" fmla="*/ 6860 w 7390"/>
                    <a:gd name="T9" fmla="*/ 3651 h 5073"/>
                    <a:gd name="T10" fmla="*/ 6876 w 7390"/>
                    <a:gd name="T11" fmla="*/ 3758 h 5073"/>
                    <a:gd name="T12" fmla="*/ 6884 w 7390"/>
                    <a:gd name="T13" fmla="*/ 3803 h 5073"/>
                    <a:gd name="T14" fmla="*/ 6884 w 7390"/>
                    <a:gd name="T15" fmla="*/ 3803 h 5073"/>
                    <a:gd name="T16" fmla="*/ 6876 w 7390"/>
                    <a:gd name="T17" fmla="*/ 3791 h 5073"/>
                    <a:gd name="T18" fmla="*/ 6876 w 7390"/>
                    <a:gd name="T19" fmla="*/ 3758 h 5073"/>
                    <a:gd name="T20" fmla="*/ 176 w 7390"/>
                    <a:gd name="T21" fmla="*/ 1 h 5073"/>
                    <a:gd name="T22" fmla="*/ 42 w 7390"/>
                    <a:gd name="T23" fmla="*/ 109 h 5073"/>
                    <a:gd name="T24" fmla="*/ 141 w 7390"/>
                    <a:gd name="T25" fmla="*/ 788 h 5073"/>
                    <a:gd name="T26" fmla="*/ 257 w 7390"/>
                    <a:gd name="T27" fmla="*/ 1905 h 5073"/>
                    <a:gd name="T28" fmla="*/ 795 w 7390"/>
                    <a:gd name="T29" fmla="*/ 2840 h 5073"/>
                    <a:gd name="T30" fmla="*/ 2110 w 7390"/>
                    <a:gd name="T31" fmla="*/ 3510 h 5073"/>
                    <a:gd name="T32" fmla="*/ 6868 w 7390"/>
                    <a:gd name="T33" fmla="*/ 5024 h 5073"/>
                    <a:gd name="T34" fmla="*/ 6968 w 7390"/>
                    <a:gd name="T35" fmla="*/ 5072 h 5073"/>
                    <a:gd name="T36" fmla="*/ 7133 w 7390"/>
                    <a:gd name="T37" fmla="*/ 4917 h 5073"/>
                    <a:gd name="T38" fmla="*/ 7042 w 7390"/>
                    <a:gd name="T39" fmla="*/ 3212 h 5073"/>
                    <a:gd name="T40" fmla="*/ 5503 w 7390"/>
                    <a:gd name="T41" fmla="*/ 2608 h 5073"/>
                    <a:gd name="T42" fmla="*/ 977 w 7390"/>
                    <a:gd name="T43" fmla="*/ 1442 h 5073"/>
                    <a:gd name="T44" fmla="*/ 952 w 7390"/>
                    <a:gd name="T45" fmla="*/ 1417 h 5073"/>
                    <a:gd name="T46" fmla="*/ 935 w 7390"/>
                    <a:gd name="T47" fmla="*/ 1309 h 5073"/>
                    <a:gd name="T48" fmla="*/ 340 w 7390"/>
                    <a:gd name="T49" fmla="*/ 109 h 5073"/>
                    <a:gd name="T50" fmla="*/ 176 w 7390"/>
                    <a:gd name="T51" fmla="*/ 1 h 5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90" h="5073" extrusionOk="0">
                      <a:moveTo>
                        <a:pt x="6860" y="3651"/>
                      </a:moveTo>
                      <a:lnTo>
                        <a:pt x="6868" y="3676"/>
                      </a:lnTo>
                      <a:lnTo>
                        <a:pt x="6851" y="3676"/>
                      </a:lnTo>
                      <a:lnTo>
                        <a:pt x="6835" y="3659"/>
                      </a:lnTo>
                      <a:cubicBezTo>
                        <a:pt x="6843" y="3659"/>
                        <a:pt x="6851" y="3651"/>
                        <a:pt x="6860" y="3651"/>
                      </a:cubicBezTo>
                      <a:close/>
                      <a:moveTo>
                        <a:pt x="6876" y="3758"/>
                      </a:moveTo>
                      <a:lnTo>
                        <a:pt x="6884" y="3803"/>
                      </a:lnTo>
                      <a:cubicBezTo>
                        <a:pt x="6882" y="3797"/>
                        <a:pt x="6876" y="3791"/>
                        <a:pt x="6876" y="3791"/>
                      </a:cubicBezTo>
                      <a:cubicBezTo>
                        <a:pt x="6876" y="3775"/>
                        <a:pt x="6876" y="3767"/>
                        <a:pt x="6876" y="3758"/>
                      </a:cubicBezTo>
                      <a:close/>
                      <a:moveTo>
                        <a:pt x="176" y="1"/>
                      </a:moveTo>
                      <a:cubicBezTo>
                        <a:pt x="113" y="1"/>
                        <a:pt x="54" y="34"/>
                        <a:pt x="42" y="109"/>
                      </a:cubicBezTo>
                      <a:cubicBezTo>
                        <a:pt x="0" y="341"/>
                        <a:pt x="33" y="581"/>
                        <a:pt x="141" y="788"/>
                      </a:cubicBezTo>
                      <a:cubicBezTo>
                        <a:pt x="100" y="1169"/>
                        <a:pt x="141" y="1549"/>
                        <a:pt x="257" y="1905"/>
                      </a:cubicBezTo>
                      <a:cubicBezTo>
                        <a:pt x="323" y="2269"/>
                        <a:pt x="513" y="2600"/>
                        <a:pt x="795" y="2840"/>
                      </a:cubicBezTo>
                      <a:cubicBezTo>
                        <a:pt x="1142" y="3204"/>
                        <a:pt x="1605" y="3444"/>
                        <a:pt x="2110" y="3510"/>
                      </a:cubicBezTo>
                      <a:cubicBezTo>
                        <a:pt x="3682" y="3734"/>
                        <a:pt x="5743" y="3692"/>
                        <a:pt x="6868" y="5024"/>
                      </a:cubicBezTo>
                      <a:cubicBezTo>
                        <a:pt x="6896" y="5058"/>
                        <a:pt x="6932" y="5072"/>
                        <a:pt x="6968" y="5072"/>
                      </a:cubicBezTo>
                      <a:cubicBezTo>
                        <a:pt x="7047" y="5072"/>
                        <a:pt x="7127" y="5002"/>
                        <a:pt x="7133" y="4917"/>
                      </a:cubicBezTo>
                      <a:cubicBezTo>
                        <a:pt x="7157" y="4420"/>
                        <a:pt x="7389" y="3643"/>
                        <a:pt x="7042" y="3212"/>
                      </a:cubicBezTo>
                      <a:cubicBezTo>
                        <a:pt x="6694" y="2782"/>
                        <a:pt x="6007" y="2674"/>
                        <a:pt x="5503" y="2608"/>
                      </a:cubicBezTo>
                      <a:cubicBezTo>
                        <a:pt x="3955" y="2410"/>
                        <a:pt x="2226" y="2534"/>
                        <a:pt x="977" y="1442"/>
                      </a:cubicBezTo>
                      <a:cubicBezTo>
                        <a:pt x="968" y="1433"/>
                        <a:pt x="960" y="1425"/>
                        <a:pt x="952" y="1417"/>
                      </a:cubicBezTo>
                      <a:cubicBezTo>
                        <a:pt x="968" y="1384"/>
                        <a:pt x="960" y="1342"/>
                        <a:pt x="935" y="1309"/>
                      </a:cubicBezTo>
                      <a:cubicBezTo>
                        <a:pt x="654" y="953"/>
                        <a:pt x="455" y="548"/>
                        <a:pt x="340" y="109"/>
                      </a:cubicBezTo>
                      <a:cubicBezTo>
                        <a:pt x="318" y="40"/>
                        <a:pt x="245" y="1"/>
                        <a:pt x="17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nvGrpSpPr>
                <p:cNvPr id="41" name="Google Shape;1328;p43"/>
                <p:cNvGrpSpPr>
                  <a:grpSpLocks/>
                </p:cNvGrpSpPr>
                <p:nvPr/>
              </p:nvGrpSpPr>
              <p:grpSpPr bwMode="auto">
                <a:xfrm>
                  <a:off x="33410" y="2608"/>
                  <a:ext cx="8092" cy="8608"/>
                  <a:chOff x="33410" y="2608"/>
                  <a:chExt cx="8091" cy="8608"/>
                </a:xfrm>
              </p:grpSpPr>
              <p:sp>
                <p:nvSpPr>
                  <p:cNvPr id="42" name="Google Shape;1329;p43"/>
                  <p:cNvSpPr>
                    <a:spLocks/>
                  </p:cNvSpPr>
                  <p:nvPr/>
                </p:nvSpPr>
                <p:spPr bwMode="auto">
                  <a:xfrm>
                    <a:off x="33669" y="2712"/>
                    <a:ext cx="7716" cy="6762"/>
                  </a:xfrm>
                  <a:custGeom>
                    <a:avLst/>
                    <a:gdLst>
                      <a:gd name="T0" fmla="*/ 3470 w 7663"/>
                      <a:gd name="T1" fmla="*/ 0 h 7571"/>
                      <a:gd name="T2" fmla="*/ 447 w 7663"/>
                      <a:gd name="T3" fmla="*/ 2151 h 7571"/>
                      <a:gd name="T4" fmla="*/ 1713 w 7663"/>
                      <a:gd name="T5" fmla="*/ 5808 h 7571"/>
                      <a:gd name="T6" fmla="*/ 5569 w 7663"/>
                      <a:gd name="T7" fmla="*/ 6619 h 7571"/>
                      <a:gd name="T8" fmla="*/ 7464 w 7663"/>
                      <a:gd name="T9" fmla="*/ 7570 h 7571"/>
                      <a:gd name="T10" fmla="*/ 7538 w 7663"/>
                      <a:gd name="T11" fmla="*/ 7471 h 7571"/>
                      <a:gd name="T12" fmla="*/ 6711 w 7663"/>
                      <a:gd name="T13" fmla="*/ 2209 h 7571"/>
                      <a:gd name="T14" fmla="*/ 6090 w 7663"/>
                      <a:gd name="T15" fmla="*/ 1125 h 7571"/>
                      <a:gd name="T16" fmla="*/ 5155 w 7663"/>
                      <a:gd name="T17" fmla="*/ 446 h 7571"/>
                      <a:gd name="T18" fmla="*/ 3674 w 7663"/>
                      <a:gd name="T19" fmla="*/ 8 h 7571"/>
                      <a:gd name="T20" fmla="*/ 3470 w 7663"/>
                      <a:gd name="T21" fmla="*/ 0 h 7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63" h="7571" extrusionOk="0">
                        <a:moveTo>
                          <a:pt x="3470" y="0"/>
                        </a:moveTo>
                        <a:cubicBezTo>
                          <a:pt x="2157" y="0"/>
                          <a:pt x="872" y="900"/>
                          <a:pt x="447" y="2151"/>
                        </a:cubicBezTo>
                        <a:cubicBezTo>
                          <a:pt x="0" y="3466"/>
                          <a:pt x="555" y="5047"/>
                          <a:pt x="1713" y="5808"/>
                        </a:cubicBezTo>
                        <a:cubicBezTo>
                          <a:pt x="2830" y="6528"/>
                          <a:pt x="4245" y="6495"/>
                          <a:pt x="5569" y="6619"/>
                        </a:cubicBezTo>
                        <a:cubicBezTo>
                          <a:pt x="6305" y="6693"/>
                          <a:pt x="7141" y="6900"/>
                          <a:pt x="7464" y="7570"/>
                        </a:cubicBezTo>
                        <a:lnTo>
                          <a:pt x="7538" y="7471"/>
                        </a:lnTo>
                        <a:cubicBezTo>
                          <a:pt x="7662" y="5676"/>
                          <a:pt x="7373" y="3872"/>
                          <a:pt x="6711" y="2209"/>
                        </a:cubicBezTo>
                        <a:cubicBezTo>
                          <a:pt x="6562" y="1812"/>
                          <a:pt x="6355" y="1447"/>
                          <a:pt x="6090" y="1125"/>
                        </a:cubicBezTo>
                        <a:cubicBezTo>
                          <a:pt x="5825" y="835"/>
                          <a:pt x="5511" y="612"/>
                          <a:pt x="5155" y="446"/>
                        </a:cubicBezTo>
                        <a:cubicBezTo>
                          <a:pt x="4700" y="206"/>
                          <a:pt x="4195" y="57"/>
                          <a:pt x="3674" y="8"/>
                        </a:cubicBezTo>
                        <a:cubicBezTo>
                          <a:pt x="3606" y="3"/>
                          <a:pt x="3538" y="0"/>
                          <a:pt x="347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nvGrpSpPr>
                  <p:cNvPr id="43" name="Google Shape;1330;p43"/>
                  <p:cNvGrpSpPr>
                    <a:grpSpLocks/>
                  </p:cNvGrpSpPr>
                  <p:nvPr/>
                </p:nvGrpSpPr>
                <p:grpSpPr bwMode="auto">
                  <a:xfrm>
                    <a:off x="33410" y="2608"/>
                    <a:ext cx="8091" cy="8608"/>
                    <a:chOff x="33410" y="2608"/>
                    <a:chExt cx="8090" cy="8608"/>
                  </a:xfrm>
                </p:grpSpPr>
                <p:sp>
                  <p:nvSpPr>
                    <p:cNvPr id="44" name="Google Shape;1331;p43"/>
                    <p:cNvSpPr>
                      <a:spLocks/>
                    </p:cNvSpPr>
                    <p:nvPr/>
                  </p:nvSpPr>
                  <p:spPr bwMode="auto">
                    <a:xfrm>
                      <a:off x="33410" y="5294"/>
                      <a:ext cx="7881" cy="5922"/>
                    </a:xfrm>
                    <a:custGeom>
                      <a:avLst/>
                      <a:gdLst>
                        <a:gd name="T0" fmla="*/ 523 w 7827"/>
                        <a:gd name="T1" fmla="*/ 0 h 6631"/>
                        <a:gd name="T2" fmla="*/ 398 w 7827"/>
                        <a:gd name="T3" fmla="*/ 112 h 6631"/>
                        <a:gd name="T4" fmla="*/ 1656 w 7827"/>
                        <a:gd name="T5" fmla="*/ 4564 h 6631"/>
                        <a:gd name="T6" fmla="*/ 4295 w 7827"/>
                        <a:gd name="T7" fmla="*/ 4952 h 6631"/>
                        <a:gd name="T8" fmla="*/ 7257 w 7827"/>
                        <a:gd name="T9" fmla="*/ 6549 h 6631"/>
                        <a:gd name="T10" fmla="*/ 7386 w 7827"/>
                        <a:gd name="T11" fmla="*/ 6630 h 6631"/>
                        <a:gd name="T12" fmla="*/ 7481 w 7827"/>
                        <a:gd name="T13" fmla="*/ 6549 h 6631"/>
                        <a:gd name="T14" fmla="*/ 7812 w 7827"/>
                        <a:gd name="T15" fmla="*/ 4605 h 6631"/>
                        <a:gd name="T16" fmla="*/ 7684 w 7827"/>
                        <a:gd name="T17" fmla="*/ 4463 h 6631"/>
                        <a:gd name="T18" fmla="*/ 7588 w 7827"/>
                        <a:gd name="T19" fmla="*/ 4547 h 6631"/>
                        <a:gd name="T20" fmla="*/ 7310 w 7827"/>
                        <a:gd name="T21" fmla="*/ 6170 h 6631"/>
                        <a:gd name="T22" fmla="*/ 7310 w 7827"/>
                        <a:gd name="T23" fmla="*/ 6170 h 6631"/>
                        <a:gd name="T24" fmla="*/ 5851 w 7827"/>
                        <a:gd name="T25" fmla="*/ 5168 h 6631"/>
                        <a:gd name="T26" fmla="*/ 3161 w 7827"/>
                        <a:gd name="T27" fmla="*/ 4613 h 6631"/>
                        <a:gd name="T28" fmla="*/ 696 w 7827"/>
                        <a:gd name="T29" fmla="*/ 3099 h 6631"/>
                        <a:gd name="T30" fmla="*/ 630 w 7827"/>
                        <a:gd name="T31" fmla="*/ 112 h 6631"/>
                        <a:gd name="T32" fmla="*/ 523 w 7827"/>
                        <a:gd name="T33" fmla="*/ 0 h 6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27" h="6631" extrusionOk="0">
                          <a:moveTo>
                            <a:pt x="523" y="0"/>
                          </a:moveTo>
                          <a:cubicBezTo>
                            <a:pt x="464" y="0"/>
                            <a:pt x="402" y="38"/>
                            <a:pt x="398" y="112"/>
                          </a:cubicBezTo>
                          <a:cubicBezTo>
                            <a:pt x="257" y="1560"/>
                            <a:pt x="1" y="3852"/>
                            <a:pt x="1656" y="4564"/>
                          </a:cubicBezTo>
                          <a:cubicBezTo>
                            <a:pt x="2483" y="4919"/>
                            <a:pt x="3426" y="4812"/>
                            <a:pt x="4295" y="4952"/>
                          </a:cubicBezTo>
                          <a:cubicBezTo>
                            <a:pt x="5255" y="5110"/>
                            <a:pt x="6843" y="5548"/>
                            <a:pt x="7257" y="6549"/>
                          </a:cubicBezTo>
                          <a:cubicBezTo>
                            <a:pt x="7275" y="6598"/>
                            <a:pt x="7333" y="6630"/>
                            <a:pt x="7386" y="6630"/>
                          </a:cubicBezTo>
                          <a:cubicBezTo>
                            <a:pt x="7432" y="6630"/>
                            <a:pt x="7473" y="6607"/>
                            <a:pt x="7481" y="6549"/>
                          </a:cubicBezTo>
                          <a:cubicBezTo>
                            <a:pt x="7588" y="5904"/>
                            <a:pt x="7704" y="5250"/>
                            <a:pt x="7812" y="4605"/>
                          </a:cubicBezTo>
                          <a:cubicBezTo>
                            <a:pt x="7826" y="4520"/>
                            <a:pt x="7751" y="4463"/>
                            <a:pt x="7684" y="4463"/>
                          </a:cubicBezTo>
                          <a:cubicBezTo>
                            <a:pt x="7639" y="4463"/>
                            <a:pt x="7598" y="4488"/>
                            <a:pt x="7588" y="4547"/>
                          </a:cubicBezTo>
                          <a:cubicBezTo>
                            <a:pt x="7498" y="5088"/>
                            <a:pt x="7402" y="5629"/>
                            <a:pt x="7310" y="6170"/>
                          </a:cubicBezTo>
                          <a:lnTo>
                            <a:pt x="7310" y="6170"/>
                          </a:lnTo>
                          <a:cubicBezTo>
                            <a:pt x="6971" y="5681"/>
                            <a:pt x="6397" y="5396"/>
                            <a:pt x="5851" y="5168"/>
                          </a:cubicBezTo>
                          <a:cubicBezTo>
                            <a:pt x="4982" y="4803"/>
                            <a:pt x="4088" y="4679"/>
                            <a:pt x="3161" y="4613"/>
                          </a:cubicBezTo>
                          <a:cubicBezTo>
                            <a:pt x="2061" y="4539"/>
                            <a:pt x="1043" y="4274"/>
                            <a:pt x="696" y="3099"/>
                          </a:cubicBezTo>
                          <a:cubicBezTo>
                            <a:pt x="423" y="2156"/>
                            <a:pt x="538" y="1072"/>
                            <a:pt x="630" y="112"/>
                          </a:cubicBezTo>
                          <a:cubicBezTo>
                            <a:pt x="638" y="38"/>
                            <a:pt x="582" y="0"/>
                            <a:pt x="52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45" name="Google Shape;1332;p43"/>
                    <p:cNvSpPr>
                      <a:spLocks/>
                    </p:cNvSpPr>
                    <p:nvPr/>
                  </p:nvSpPr>
                  <p:spPr bwMode="auto">
                    <a:xfrm>
                      <a:off x="33719" y="2608"/>
                      <a:ext cx="7781" cy="7977"/>
                    </a:xfrm>
                    <a:custGeom>
                      <a:avLst/>
                      <a:gdLst>
                        <a:gd name="T0" fmla="*/ 6339 w 7729"/>
                        <a:gd name="T1" fmla="*/ 1887 h 8932"/>
                        <a:gd name="T2" fmla="*/ 4436 w 7729"/>
                        <a:gd name="T3" fmla="*/ 6537 h 8932"/>
                        <a:gd name="T4" fmla="*/ 1978 w 7729"/>
                        <a:gd name="T5" fmla="*/ 613 h 8932"/>
                        <a:gd name="T6" fmla="*/ 3454 w 7729"/>
                        <a:gd name="T7" fmla="*/ 0 h 8932"/>
                        <a:gd name="T8" fmla="*/ 158 w 7729"/>
                        <a:gd name="T9" fmla="*/ 2789 h 8932"/>
                        <a:gd name="T10" fmla="*/ 1242 w 7729"/>
                        <a:gd name="T11" fmla="*/ 7282 h 8932"/>
                        <a:gd name="T12" fmla="*/ 1316 w 7729"/>
                        <a:gd name="T13" fmla="*/ 7265 h 8932"/>
                        <a:gd name="T14" fmla="*/ 688 w 7729"/>
                        <a:gd name="T15" fmla="*/ 5081 h 8932"/>
                        <a:gd name="T16" fmla="*/ 1772 w 7729"/>
                        <a:gd name="T17" fmla="*/ 7431 h 8932"/>
                        <a:gd name="T18" fmla="*/ 1846 w 7729"/>
                        <a:gd name="T19" fmla="*/ 7414 h 8932"/>
                        <a:gd name="T20" fmla="*/ 1432 w 7729"/>
                        <a:gd name="T21" fmla="*/ 5892 h 8932"/>
                        <a:gd name="T22" fmla="*/ 2558 w 7729"/>
                        <a:gd name="T23" fmla="*/ 7704 h 8932"/>
                        <a:gd name="T24" fmla="*/ 2624 w 7729"/>
                        <a:gd name="T25" fmla="*/ 7663 h 8932"/>
                        <a:gd name="T26" fmla="*/ 1962 w 7729"/>
                        <a:gd name="T27" fmla="*/ 6223 h 8932"/>
                        <a:gd name="T28" fmla="*/ 3186 w 7729"/>
                        <a:gd name="T29" fmla="*/ 7729 h 8932"/>
                        <a:gd name="T30" fmla="*/ 3253 w 7729"/>
                        <a:gd name="T31" fmla="*/ 7696 h 8932"/>
                        <a:gd name="T32" fmla="*/ 2814 w 7729"/>
                        <a:gd name="T33" fmla="*/ 6537 h 8932"/>
                        <a:gd name="T34" fmla="*/ 3741 w 7729"/>
                        <a:gd name="T35" fmla="*/ 7820 h 8932"/>
                        <a:gd name="T36" fmla="*/ 3815 w 7729"/>
                        <a:gd name="T37" fmla="*/ 7803 h 8932"/>
                        <a:gd name="T38" fmla="*/ 3493 w 7729"/>
                        <a:gd name="T39" fmla="*/ 6661 h 8932"/>
                        <a:gd name="T40" fmla="*/ 4436 w 7729"/>
                        <a:gd name="T41" fmla="*/ 7927 h 8932"/>
                        <a:gd name="T42" fmla="*/ 4510 w 7729"/>
                        <a:gd name="T43" fmla="*/ 7902 h 8932"/>
                        <a:gd name="T44" fmla="*/ 4121 w 7729"/>
                        <a:gd name="T45" fmla="*/ 6736 h 8932"/>
                        <a:gd name="T46" fmla="*/ 4634 w 7729"/>
                        <a:gd name="T47" fmla="*/ 6777 h 8932"/>
                        <a:gd name="T48" fmla="*/ 5243 w 7729"/>
                        <a:gd name="T49" fmla="*/ 8211 h 8932"/>
                        <a:gd name="T50" fmla="*/ 4717 w 7729"/>
                        <a:gd name="T51" fmla="*/ 6785 h 8932"/>
                        <a:gd name="T52" fmla="*/ 5180 w 7729"/>
                        <a:gd name="T53" fmla="*/ 6810 h 8932"/>
                        <a:gd name="T54" fmla="*/ 5899 w 7729"/>
                        <a:gd name="T55" fmla="*/ 8454 h 8932"/>
                        <a:gd name="T56" fmla="*/ 5271 w 7729"/>
                        <a:gd name="T57" fmla="*/ 6819 h 8932"/>
                        <a:gd name="T58" fmla="*/ 5834 w 7729"/>
                        <a:gd name="T59" fmla="*/ 6885 h 8932"/>
                        <a:gd name="T60" fmla="*/ 6600 w 7729"/>
                        <a:gd name="T61" fmla="*/ 8906 h 8932"/>
                        <a:gd name="T62" fmla="*/ 5925 w 7729"/>
                        <a:gd name="T63" fmla="*/ 6893 h 8932"/>
                        <a:gd name="T64" fmla="*/ 6480 w 7729"/>
                        <a:gd name="T65" fmla="*/ 7042 h 8932"/>
                        <a:gd name="T66" fmla="*/ 7162 w 7729"/>
                        <a:gd name="T67" fmla="*/ 8931 h 8932"/>
                        <a:gd name="T68" fmla="*/ 6571 w 7729"/>
                        <a:gd name="T69" fmla="*/ 7083 h 8932"/>
                        <a:gd name="T70" fmla="*/ 7315 w 7729"/>
                        <a:gd name="T71" fmla="*/ 7737 h 8932"/>
                        <a:gd name="T72" fmla="*/ 7530 w 7729"/>
                        <a:gd name="T73" fmla="*/ 7679 h 8932"/>
                        <a:gd name="T74" fmla="*/ 6686 w 7729"/>
                        <a:gd name="T75" fmla="*/ 2102 h 8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29" h="8932" extrusionOk="0">
                          <a:moveTo>
                            <a:pt x="3454" y="257"/>
                          </a:moveTo>
                          <a:cubicBezTo>
                            <a:pt x="4617" y="257"/>
                            <a:pt x="5800" y="843"/>
                            <a:pt x="6339" y="1887"/>
                          </a:cubicBezTo>
                          <a:cubicBezTo>
                            <a:pt x="7199" y="3550"/>
                            <a:pt x="7472" y="5561"/>
                            <a:pt x="7373" y="7414"/>
                          </a:cubicBezTo>
                          <a:cubicBezTo>
                            <a:pt x="6728" y="6570"/>
                            <a:pt x="5412" y="6612"/>
                            <a:pt x="4436" y="6537"/>
                          </a:cubicBezTo>
                          <a:cubicBezTo>
                            <a:pt x="2880" y="6413"/>
                            <a:pt x="1283" y="6041"/>
                            <a:pt x="621" y="4460"/>
                          </a:cubicBezTo>
                          <a:cubicBezTo>
                            <a:pt x="1" y="3021"/>
                            <a:pt x="588" y="1341"/>
                            <a:pt x="1978" y="613"/>
                          </a:cubicBezTo>
                          <a:cubicBezTo>
                            <a:pt x="2428" y="372"/>
                            <a:pt x="2939" y="257"/>
                            <a:pt x="3454" y="257"/>
                          </a:cubicBezTo>
                          <a:close/>
                          <a:moveTo>
                            <a:pt x="3454" y="0"/>
                          </a:moveTo>
                          <a:cubicBezTo>
                            <a:pt x="3280" y="0"/>
                            <a:pt x="3104" y="14"/>
                            <a:pt x="2930" y="42"/>
                          </a:cubicBezTo>
                          <a:cubicBezTo>
                            <a:pt x="1548" y="257"/>
                            <a:pt x="348" y="1391"/>
                            <a:pt x="158" y="2789"/>
                          </a:cubicBezTo>
                          <a:cubicBezTo>
                            <a:pt x="67" y="3501"/>
                            <a:pt x="199" y="4220"/>
                            <a:pt x="547" y="4849"/>
                          </a:cubicBezTo>
                          <a:cubicBezTo>
                            <a:pt x="745" y="5668"/>
                            <a:pt x="977" y="6479"/>
                            <a:pt x="1242" y="7282"/>
                          </a:cubicBezTo>
                          <a:cubicBezTo>
                            <a:pt x="1248" y="7301"/>
                            <a:pt x="1264" y="7309"/>
                            <a:pt x="1279" y="7309"/>
                          </a:cubicBezTo>
                          <a:cubicBezTo>
                            <a:pt x="1303" y="7309"/>
                            <a:pt x="1326" y="7290"/>
                            <a:pt x="1316" y="7265"/>
                          </a:cubicBezTo>
                          <a:cubicBezTo>
                            <a:pt x="1076" y="6546"/>
                            <a:pt x="870" y="5817"/>
                            <a:pt x="688" y="5081"/>
                          </a:cubicBezTo>
                          <a:cubicBezTo>
                            <a:pt x="870" y="5362"/>
                            <a:pt x="1085" y="5611"/>
                            <a:pt x="1341" y="5826"/>
                          </a:cubicBezTo>
                          <a:cubicBezTo>
                            <a:pt x="1424" y="6372"/>
                            <a:pt x="1565" y="6918"/>
                            <a:pt x="1772" y="7431"/>
                          </a:cubicBezTo>
                          <a:cubicBezTo>
                            <a:pt x="1778" y="7452"/>
                            <a:pt x="1796" y="7461"/>
                            <a:pt x="1812" y="7461"/>
                          </a:cubicBezTo>
                          <a:cubicBezTo>
                            <a:pt x="1834" y="7461"/>
                            <a:pt x="1856" y="7443"/>
                            <a:pt x="1846" y="7414"/>
                          </a:cubicBezTo>
                          <a:cubicBezTo>
                            <a:pt x="1656" y="6926"/>
                            <a:pt x="1515" y="6413"/>
                            <a:pt x="1432" y="5892"/>
                          </a:cubicBezTo>
                          <a:cubicBezTo>
                            <a:pt x="1565" y="5999"/>
                            <a:pt x="1714" y="6090"/>
                            <a:pt x="1863" y="6173"/>
                          </a:cubicBezTo>
                          <a:cubicBezTo>
                            <a:pt x="2045" y="6703"/>
                            <a:pt x="2276" y="7216"/>
                            <a:pt x="2558" y="7704"/>
                          </a:cubicBezTo>
                          <a:cubicBezTo>
                            <a:pt x="2565" y="7716"/>
                            <a:pt x="2576" y="7721"/>
                            <a:pt x="2587" y="7721"/>
                          </a:cubicBezTo>
                          <a:cubicBezTo>
                            <a:pt x="2613" y="7721"/>
                            <a:pt x="2641" y="7692"/>
                            <a:pt x="2624" y="7663"/>
                          </a:cubicBezTo>
                          <a:cubicBezTo>
                            <a:pt x="2359" y="7207"/>
                            <a:pt x="2136" y="6728"/>
                            <a:pt x="1962" y="6223"/>
                          </a:cubicBezTo>
                          <a:cubicBezTo>
                            <a:pt x="2210" y="6347"/>
                            <a:pt x="2467" y="6438"/>
                            <a:pt x="2723" y="6512"/>
                          </a:cubicBezTo>
                          <a:cubicBezTo>
                            <a:pt x="2864" y="6926"/>
                            <a:pt x="3021" y="7332"/>
                            <a:pt x="3186" y="7729"/>
                          </a:cubicBezTo>
                          <a:cubicBezTo>
                            <a:pt x="3194" y="7745"/>
                            <a:pt x="3207" y="7751"/>
                            <a:pt x="3219" y="7751"/>
                          </a:cubicBezTo>
                          <a:cubicBezTo>
                            <a:pt x="3245" y="7751"/>
                            <a:pt x="3269" y="7724"/>
                            <a:pt x="3253" y="7696"/>
                          </a:cubicBezTo>
                          <a:cubicBezTo>
                            <a:pt x="3095" y="7315"/>
                            <a:pt x="2946" y="6926"/>
                            <a:pt x="2814" y="6537"/>
                          </a:cubicBezTo>
                          <a:cubicBezTo>
                            <a:pt x="3013" y="6587"/>
                            <a:pt x="3211" y="6620"/>
                            <a:pt x="3410" y="6653"/>
                          </a:cubicBezTo>
                          <a:cubicBezTo>
                            <a:pt x="3509" y="7050"/>
                            <a:pt x="3617" y="7439"/>
                            <a:pt x="3741" y="7820"/>
                          </a:cubicBezTo>
                          <a:cubicBezTo>
                            <a:pt x="3744" y="7841"/>
                            <a:pt x="3761" y="7850"/>
                            <a:pt x="3778" y="7850"/>
                          </a:cubicBezTo>
                          <a:cubicBezTo>
                            <a:pt x="3801" y="7850"/>
                            <a:pt x="3825" y="7832"/>
                            <a:pt x="3815" y="7803"/>
                          </a:cubicBezTo>
                          <a:cubicBezTo>
                            <a:pt x="3691" y="7431"/>
                            <a:pt x="3592" y="7050"/>
                            <a:pt x="3493" y="6661"/>
                          </a:cubicBezTo>
                          <a:cubicBezTo>
                            <a:pt x="3675" y="6694"/>
                            <a:pt x="3857" y="6711"/>
                            <a:pt x="4039" y="6728"/>
                          </a:cubicBezTo>
                          <a:cubicBezTo>
                            <a:pt x="4154" y="7133"/>
                            <a:pt x="4287" y="7530"/>
                            <a:pt x="4436" y="7927"/>
                          </a:cubicBezTo>
                          <a:cubicBezTo>
                            <a:pt x="4442" y="7943"/>
                            <a:pt x="4459" y="7951"/>
                            <a:pt x="4475" y="7951"/>
                          </a:cubicBezTo>
                          <a:cubicBezTo>
                            <a:pt x="4501" y="7951"/>
                            <a:pt x="4525" y="7933"/>
                            <a:pt x="4510" y="7902"/>
                          </a:cubicBezTo>
                          <a:cubicBezTo>
                            <a:pt x="4370" y="7522"/>
                            <a:pt x="4237" y="7133"/>
                            <a:pt x="4121" y="6736"/>
                          </a:cubicBezTo>
                          <a:cubicBezTo>
                            <a:pt x="4254" y="6752"/>
                            <a:pt x="4386" y="6761"/>
                            <a:pt x="4519" y="6769"/>
                          </a:cubicBezTo>
                          <a:lnTo>
                            <a:pt x="4634" y="6777"/>
                          </a:lnTo>
                          <a:lnTo>
                            <a:pt x="5205" y="8184"/>
                          </a:lnTo>
                          <a:cubicBezTo>
                            <a:pt x="5212" y="8203"/>
                            <a:pt x="5227" y="8211"/>
                            <a:pt x="5243" y="8211"/>
                          </a:cubicBezTo>
                          <a:cubicBezTo>
                            <a:pt x="5266" y="8211"/>
                            <a:pt x="5290" y="8192"/>
                            <a:pt x="5280" y="8167"/>
                          </a:cubicBezTo>
                          <a:cubicBezTo>
                            <a:pt x="5089" y="7704"/>
                            <a:pt x="4899" y="7249"/>
                            <a:pt x="4717" y="6785"/>
                          </a:cubicBezTo>
                          <a:cubicBezTo>
                            <a:pt x="4866" y="6794"/>
                            <a:pt x="5023" y="6802"/>
                            <a:pt x="5180" y="6810"/>
                          </a:cubicBezTo>
                          <a:cubicBezTo>
                            <a:pt x="5412" y="7356"/>
                            <a:pt x="5644" y="7894"/>
                            <a:pt x="5867" y="8432"/>
                          </a:cubicBezTo>
                          <a:cubicBezTo>
                            <a:pt x="5875" y="8448"/>
                            <a:pt x="5887" y="8454"/>
                            <a:pt x="5899" y="8454"/>
                          </a:cubicBezTo>
                          <a:cubicBezTo>
                            <a:pt x="5925" y="8454"/>
                            <a:pt x="5950" y="8424"/>
                            <a:pt x="5933" y="8391"/>
                          </a:cubicBezTo>
                          <a:cubicBezTo>
                            <a:pt x="5710" y="7869"/>
                            <a:pt x="5487" y="7348"/>
                            <a:pt x="5271" y="6819"/>
                          </a:cubicBezTo>
                          <a:cubicBezTo>
                            <a:pt x="5454" y="6835"/>
                            <a:pt x="5652" y="6852"/>
                            <a:pt x="5834" y="6885"/>
                          </a:cubicBezTo>
                          <a:lnTo>
                            <a:pt x="6562" y="8879"/>
                          </a:lnTo>
                          <a:cubicBezTo>
                            <a:pt x="6569" y="8898"/>
                            <a:pt x="6584" y="8906"/>
                            <a:pt x="6600" y="8906"/>
                          </a:cubicBezTo>
                          <a:cubicBezTo>
                            <a:pt x="6623" y="8906"/>
                            <a:pt x="6647" y="8887"/>
                            <a:pt x="6637" y="8862"/>
                          </a:cubicBezTo>
                          <a:lnTo>
                            <a:pt x="5925" y="6893"/>
                          </a:lnTo>
                          <a:cubicBezTo>
                            <a:pt x="6115" y="6926"/>
                            <a:pt x="6297" y="6976"/>
                            <a:pt x="6480" y="7042"/>
                          </a:cubicBezTo>
                          <a:cubicBezTo>
                            <a:pt x="6695" y="7663"/>
                            <a:pt x="6910" y="8283"/>
                            <a:pt x="7125" y="8904"/>
                          </a:cubicBezTo>
                          <a:cubicBezTo>
                            <a:pt x="7131" y="8923"/>
                            <a:pt x="7147" y="8931"/>
                            <a:pt x="7162" y="8931"/>
                          </a:cubicBezTo>
                          <a:cubicBezTo>
                            <a:pt x="7186" y="8931"/>
                            <a:pt x="7209" y="8912"/>
                            <a:pt x="7199" y="8887"/>
                          </a:cubicBezTo>
                          <a:cubicBezTo>
                            <a:pt x="6993" y="8283"/>
                            <a:pt x="6786" y="7687"/>
                            <a:pt x="6571" y="7083"/>
                          </a:cubicBezTo>
                          <a:cubicBezTo>
                            <a:pt x="6885" y="7216"/>
                            <a:pt x="7150" y="7447"/>
                            <a:pt x="7315" y="7737"/>
                          </a:cubicBezTo>
                          <a:cubicBezTo>
                            <a:pt x="7338" y="7776"/>
                            <a:pt x="7374" y="7793"/>
                            <a:pt x="7410" y="7793"/>
                          </a:cubicBezTo>
                          <a:cubicBezTo>
                            <a:pt x="7468" y="7793"/>
                            <a:pt x="7525" y="7750"/>
                            <a:pt x="7530" y="7679"/>
                          </a:cubicBezTo>
                          <a:cubicBezTo>
                            <a:pt x="7572" y="7663"/>
                            <a:pt x="7605" y="7621"/>
                            <a:pt x="7605" y="7580"/>
                          </a:cubicBezTo>
                          <a:cubicBezTo>
                            <a:pt x="7729" y="5710"/>
                            <a:pt x="7415" y="3832"/>
                            <a:pt x="6686" y="2102"/>
                          </a:cubicBezTo>
                          <a:cubicBezTo>
                            <a:pt x="6143" y="840"/>
                            <a:pt x="4825" y="0"/>
                            <a:pt x="345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grpSp>
          </p:grpSp>
          <p:sp>
            <p:nvSpPr>
              <p:cNvPr id="39" name="Google Shape;1333;p43"/>
              <p:cNvSpPr txBox="1">
                <a:spLocks noChangeArrowheads="1"/>
              </p:cNvSpPr>
              <p:nvPr/>
            </p:nvSpPr>
            <p:spPr bwMode="auto">
              <a:xfrm flipH="1">
                <a:off x="34127" y="3442"/>
                <a:ext cx="6657" cy="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ctr">
                  <a:lnSpc>
                    <a:spcPct val="115000"/>
                  </a:lnSpc>
                  <a:spcAft>
                    <a:spcPts val="0"/>
                  </a:spcAft>
                </a:pPr>
                <a:r>
                  <a:rPr lang="en-US" sz="2400" b="1">
                    <a:solidFill>
                      <a:srgbClr val="4472C4"/>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9" name="Google Shape;1334;p43"/>
            <p:cNvGrpSpPr>
              <a:grpSpLocks/>
            </p:cNvGrpSpPr>
            <p:nvPr/>
          </p:nvGrpSpPr>
          <p:grpSpPr bwMode="auto">
            <a:xfrm>
              <a:off x="33799" y="22787"/>
              <a:ext cx="8523" cy="7303"/>
              <a:chOff x="33799" y="22787"/>
              <a:chExt cx="8523" cy="7302"/>
            </a:xfrm>
          </p:grpSpPr>
          <p:grpSp>
            <p:nvGrpSpPr>
              <p:cNvPr id="33" name="Google Shape;1335;p43"/>
              <p:cNvGrpSpPr>
                <a:grpSpLocks/>
              </p:cNvGrpSpPr>
              <p:nvPr/>
            </p:nvGrpSpPr>
            <p:grpSpPr bwMode="auto">
              <a:xfrm>
                <a:off x="33799" y="22787"/>
                <a:ext cx="8523" cy="7302"/>
                <a:chOff x="33799" y="22787"/>
                <a:chExt cx="8523" cy="7301"/>
              </a:xfrm>
            </p:grpSpPr>
            <p:sp>
              <p:nvSpPr>
                <p:cNvPr id="35" name="Google Shape;1336;p43"/>
                <p:cNvSpPr>
                  <a:spLocks/>
                </p:cNvSpPr>
                <p:nvPr/>
              </p:nvSpPr>
              <p:spPr bwMode="auto">
                <a:xfrm>
                  <a:off x="33941" y="22896"/>
                  <a:ext cx="8282" cy="5826"/>
                </a:xfrm>
                <a:custGeom>
                  <a:avLst/>
                  <a:gdLst>
                    <a:gd name="T0" fmla="*/ 4743 w 8226"/>
                    <a:gd name="T1" fmla="*/ 1 h 6523"/>
                    <a:gd name="T2" fmla="*/ 4005 w 8226"/>
                    <a:gd name="T3" fmla="*/ 74 h 6523"/>
                    <a:gd name="T4" fmla="*/ 1622 w 8226"/>
                    <a:gd name="T5" fmla="*/ 2581 h 6523"/>
                    <a:gd name="T6" fmla="*/ 1 w 8226"/>
                    <a:gd name="T7" fmla="*/ 5750 h 6523"/>
                    <a:gd name="T8" fmla="*/ 166 w 8226"/>
                    <a:gd name="T9" fmla="*/ 5676 h 6523"/>
                    <a:gd name="T10" fmla="*/ 1143 w 8226"/>
                    <a:gd name="T11" fmla="*/ 5620 h 6523"/>
                    <a:gd name="T12" fmla="*/ 3401 w 8226"/>
                    <a:gd name="T13" fmla="*/ 5924 h 6523"/>
                    <a:gd name="T14" fmla="*/ 5533 w 8226"/>
                    <a:gd name="T15" fmla="*/ 6523 h 6523"/>
                    <a:gd name="T16" fmla="*/ 6066 w 8226"/>
                    <a:gd name="T17" fmla="*/ 6453 h 6523"/>
                    <a:gd name="T18" fmla="*/ 8209 w 8226"/>
                    <a:gd name="T19" fmla="*/ 3864 h 6523"/>
                    <a:gd name="T20" fmla="*/ 7017 w 8226"/>
                    <a:gd name="T21" fmla="*/ 744 h 6523"/>
                    <a:gd name="T22" fmla="*/ 4743 w 8226"/>
                    <a:gd name="T23" fmla="*/ 1 h 6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26" h="6523" extrusionOk="0">
                      <a:moveTo>
                        <a:pt x="4743" y="1"/>
                      </a:moveTo>
                      <a:cubicBezTo>
                        <a:pt x="4487" y="1"/>
                        <a:pt x="4237" y="25"/>
                        <a:pt x="4005" y="74"/>
                      </a:cubicBezTo>
                      <a:cubicBezTo>
                        <a:pt x="2814" y="322"/>
                        <a:pt x="2069" y="1472"/>
                        <a:pt x="1622" y="2581"/>
                      </a:cubicBezTo>
                      <a:cubicBezTo>
                        <a:pt x="1175" y="3690"/>
                        <a:pt x="861" y="4914"/>
                        <a:pt x="1" y="5750"/>
                      </a:cubicBezTo>
                      <a:lnTo>
                        <a:pt x="166" y="5676"/>
                      </a:lnTo>
                      <a:cubicBezTo>
                        <a:pt x="491" y="5638"/>
                        <a:pt x="817" y="5620"/>
                        <a:pt x="1143" y="5620"/>
                      </a:cubicBezTo>
                      <a:cubicBezTo>
                        <a:pt x="1902" y="5620"/>
                        <a:pt x="2660" y="5721"/>
                        <a:pt x="3401" y="5924"/>
                      </a:cubicBezTo>
                      <a:cubicBezTo>
                        <a:pt x="4207" y="6139"/>
                        <a:pt x="4806" y="6523"/>
                        <a:pt x="5533" y="6523"/>
                      </a:cubicBezTo>
                      <a:cubicBezTo>
                        <a:pt x="5702" y="6523"/>
                        <a:pt x="5878" y="6502"/>
                        <a:pt x="6066" y="6453"/>
                      </a:cubicBezTo>
                      <a:cubicBezTo>
                        <a:pt x="7166" y="6172"/>
                        <a:pt x="8225" y="4972"/>
                        <a:pt x="8209" y="3864"/>
                      </a:cubicBezTo>
                      <a:cubicBezTo>
                        <a:pt x="8192" y="2763"/>
                        <a:pt x="7861" y="1489"/>
                        <a:pt x="7017" y="744"/>
                      </a:cubicBezTo>
                      <a:cubicBezTo>
                        <a:pt x="6456" y="252"/>
                        <a:pt x="5567" y="1"/>
                        <a:pt x="474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6" name="Google Shape;1337;p43"/>
                <p:cNvSpPr>
                  <a:spLocks/>
                </p:cNvSpPr>
                <p:nvPr/>
              </p:nvSpPr>
              <p:spPr bwMode="auto">
                <a:xfrm>
                  <a:off x="33948" y="27493"/>
                  <a:ext cx="8096" cy="2365"/>
                </a:xfrm>
                <a:custGeom>
                  <a:avLst/>
                  <a:gdLst>
                    <a:gd name="T0" fmla="*/ 7382 w 8042"/>
                    <a:gd name="T1" fmla="*/ 901 h 2648"/>
                    <a:gd name="T2" fmla="*/ 7374 w 8042"/>
                    <a:gd name="T3" fmla="*/ 934 h 2648"/>
                    <a:gd name="T4" fmla="*/ 7358 w 8042"/>
                    <a:gd name="T5" fmla="*/ 918 h 2648"/>
                    <a:gd name="T6" fmla="*/ 7382 w 8042"/>
                    <a:gd name="T7" fmla="*/ 901 h 2648"/>
                    <a:gd name="T8" fmla="*/ 2459 w 8042"/>
                    <a:gd name="T9" fmla="*/ 942 h 2648"/>
                    <a:gd name="T10" fmla="*/ 2451 w 8042"/>
                    <a:gd name="T11" fmla="*/ 951 h 2648"/>
                    <a:gd name="T12" fmla="*/ 2451 w 8042"/>
                    <a:gd name="T13" fmla="*/ 942 h 2648"/>
                    <a:gd name="T14" fmla="*/ 2459 w 8042"/>
                    <a:gd name="T15" fmla="*/ 942 h 2648"/>
                    <a:gd name="T16" fmla="*/ 829 w 8042"/>
                    <a:gd name="T17" fmla="*/ 1563 h 2648"/>
                    <a:gd name="T18" fmla="*/ 1011 w 8042"/>
                    <a:gd name="T19" fmla="*/ 1580 h 2648"/>
                    <a:gd name="T20" fmla="*/ 1036 w 8042"/>
                    <a:gd name="T21" fmla="*/ 1596 h 2648"/>
                    <a:gd name="T22" fmla="*/ 829 w 8042"/>
                    <a:gd name="T23" fmla="*/ 1563 h 2648"/>
                    <a:gd name="T24" fmla="*/ 4983 w 8042"/>
                    <a:gd name="T25" fmla="*/ 1662 h 2648"/>
                    <a:gd name="T26" fmla="*/ 4983 w 8042"/>
                    <a:gd name="T27" fmla="*/ 1662 h 2648"/>
                    <a:gd name="T28" fmla="*/ 5132 w 8042"/>
                    <a:gd name="T29" fmla="*/ 1687 h 2648"/>
                    <a:gd name="T30" fmla="*/ 5181 w 8042"/>
                    <a:gd name="T31" fmla="*/ 1695 h 2648"/>
                    <a:gd name="T32" fmla="*/ 5115 w 8042"/>
                    <a:gd name="T33" fmla="*/ 1704 h 2648"/>
                    <a:gd name="T34" fmla="*/ 4983 w 8042"/>
                    <a:gd name="T35" fmla="*/ 1662 h 2648"/>
                    <a:gd name="T36" fmla="*/ 407 w 8042"/>
                    <a:gd name="T37" fmla="*/ 1819 h 2648"/>
                    <a:gd name="T38" fmla="*/ 432 w 8042"/>
                    <a:gd name="T39" fmla="*/ 1836 h 2648"/>
                    <a:gd name="T40" fmla="*/ 407 w 8042"/>
                    <a:gd name="T41" fmla="*/ 1836 h 2648"/>
                    <a:gd name="T42" fmla="*/ 407 w 8042"/>
                    <a:gd name="T43" fmla="*/ 1819 h 2648"/>
                    <a:gd name="T44" fmla="*/ 3965 w 8042"/>
                    <a:gd name="T45" fmla="*/ 1803 h 2648"/>
                    <a:gd name="T46" fmla="*/ 4271 w 8042"/>
                    <a:gd name="T47" fmla="*/ 1910 h 2648"/>
                    <a:gd name="T48" fmla="*/ 3932 w 8042"/>
                    <a:gd name="T49" fmla="*/ 1844 h 2648"/>
                    <a:gd name="T50" fmla="*/ 3949 w 8042"/>
                    <a:gd name="T51" fmla="*/ 1803 h 2648"/>
                    <a:gd name="T52" fmla="*/ 3965 w 8042"/>
                    <a:gd name="T53" fmla="*/ 1803 h 2648"/>
                    <a:gd name="T54" fmla="*/ 7002 w 8042"/>
                    <a:gd name="T55" fmla="*/ 1439 h 2648"/>
                    <a:gd name="T56" fmla="*/ 7002 w 8042"/>
                    <a:gd name="T57" fmla="*/ 1439 h 2648"/>
                    <a:gd name="T58" fmla="*/ 6431 w 8042"/>
                    <a:gd name="T59" fmla="*/ 1919 h 2648"/>
                    <a:gd name="T60" fmla="*/ 6861 w 8042"/>
                    <a:gd name="T61" fmla="*/ 1522 h 2648"/>
                    <a:gd name="T62" fmla="*/ 7002 w 8042"/>
                    <a:gd name="T63" fmla="*/ 1439 h 2648"/>
                    <a:gd name="T64" fmla="*/ 3609 w 8042"/>
                    <a:gd name="T65" fmla="*/ 2101 h 2648"/>
                    <a:gd name="T66" fmla="*/ 3742 w 8042"/>
                    <a:gd name="T67" fmla="*/ 2126 h 2648"/>
                    <a:gd name="T68" fmla="*/ 3849 w 8042"/>
                    <a:gd name="T69" fmla="*/ 2159 h 2648"/>
                    <a:gd name="T70" fmla="*/ 3609 w 8042"/>
                    <a:gd name="T71" fmla="*/ 2101 h 2648"/>
                    <a:gd name="T72" fmla="*/ 6514 w 8042"/>
                    <a:gd name="T73" fmla="*/ 2208 h 2648"/>
                    <a:gd name="T74" fmla="*/ 6514 w 8042"/>
                    <a:gd name="T75" fmla="*/ 2208 h 2648"/>
                    <a:gd name="T76" fmla="*/ 5744 w 8042"/>
                    <a:gd name="T77" fmla="*/ 2374 h 2648"/>
                    <a:gd name="T78" fmla="*/ 5868 w 8042"/>
                    <a:gd name="T79" fmla="*/ 2332 h 2648"/>
                    <a:gd name="T80" fmla="*/ 6514 w 8042"/>
                    <a:gd name="T81" fmla="*/ 2208 h 2648"/>
                    <a:gd name="T82" fmla="*/ 7821 w 8042"/>
                    <a:gd name="T83" fmla="*/ 0 h 2648"/>
                    <a:gd name="T84" fmla="*/ 7689 w 8042"/>
                    <a:gd name="T85" fmla="*/ 65 h 2648"/>
                    <a:gd name="T86" fmla="*/ 6265 w 8042"/>
                    <a:gd name="T87" fmla="*/ 1298 h 2648"/>
                    <a:gd name="T88" fmla="*/ 5587 w 8042"/>
                    <a:gd name="T89" fmla="*/ 1416 h 2648"/>
                    <a:gd name="T90" fmla="*/ 4139 w 8042"/>
                    <a:gd name="T91" fmla="*/ 1091 h 2648"/>
                    <a:gd name="T92" fmla="*/ 2459 w 8042"/>
                    <a:gd name="T93" fmla="*/ 636 h 2648"/>
                    <a:gd name="T94" fmla="*/ 407 w 8042"/>
                    <a:gd name="T95" fmla="*/ 578 h 2648"/>
                    <a:gd name="T96" fmla="*/ 300 w 8042"/>
                    <a:gd name="T97" fmla="*/ 611 h 2648"/>
                    <a:gd name="T98" fmla="*/ 156 w 8042"/>
                    <a:gd name="T99" fmla="*/ 533 h 2648"/>
                    <a:gd name="T100" fmla="*/ 10 w 8042"/>
                    <a:gd name="T101" fmla="*/ 678 h 2648"/>
                    <a:gd name="T102" fmla="*/ 101 w 8042"/>
                    <a:gd name="T103" fmla="*/ 2010 h 2648"/>
                    <a:gd name="T104" fmla="*/ 237 w 8042"/>
                    <a:gd name="T105" fmla="*/ 2161 h 2648"/>
                    <a:gd name="T106" fmla="*/ 258 w 8042"/>
                    <a:gd name="T107" fmla="*/ 2159 h 2648"/>
                    <a:gd name="T108" fmla="*/ 1278 w 8042"/>
                    <a:gd name="T109" fmla="*/ 2095 h 2648"/>
                    <a:gd name="T110" fmla="*/ 3022 w 8042"/>
                    <a:gd name="T111" fmla="*/ 2283 h 2648"/>
                    <a:gd name="T112" fmla="*/ 5289 w 8042"/>
                    <a:gd name="T113" fmla="*/ 2647 h 2648"/>
                    <a:gd name="T114" fmla="*/ 5479 w 8042"/>
                    <a:gd name="T115" fmla="*/ 2647 h 2648"/>
                    <a:gd name="T116" fmla="*/ 6994 w 8042"/>
                    <a:gd name="T117" fmla="*/ 2250 h 2648"/>
                    <a:gd name="T118" fmla="*/ 7813 w 8042"/>
                    <a:gd name="T119" fmla="*/ 438 h 2648"/>
                    <a:gd name="T120" fmla="*/ 7813 w 8042"/>
                    <a:gd name="T121" fmla="*/ 413 h 2648"/>
                    <a:gd name="T122" fmla="*/ 7953 w 8042"/>
                    <a:gd name="T123" fmla="*/ 223 h 2648"/>
                    <a:gd name="T124" fmla="*/ 7821 w 8042"/>
                    <a:gd name="T125"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42" h="2648" extrusionOk="0">
                      <a:moveTo>
                        <a:pt x="7382" y="901"/>
                      </a:moveTo>
                      <a:lnTo>
                        <a:pt x="7374" y="934"/>
                      </a:lnTo>
                      <a:cubicBezTo>
                        <a:pt x="7366" y="926"/>
                        <a:pt x="7366" y="926"/>
                        <a:pt x="7358" y="918"/>
                      </a:cubicBezTo>
                      <a:lnTo>
                        <a:pt x="7382" y="901"/>
                      </a:lnTo>
                      <a:close/>
                      <a:moveTo>
                        <a:pt x="2459" y="942"/>
                      </a:moveTo>
                      <a:lnTo>
                        <a:pt x="2451" y="951"/>
                      </a:lnTo>
                      <a:lnTo>
                        <a:pt x="2451" y="942"/>
                      </a:lnTo>
                      <a:lnTo>
                        <a:pt x="2459" y="942"/>
                      </a:lnTo>
                      <a:close/>
                      <a:moveTo>
                        <a:pt x="829" y="1563"/>
                      </a:moveTo>
                      <a:lnTo>
                        <a:pt x="1011" y="1580"/>
                      </a:lnTo>
                      <a:cubicBezTo>
                        <a:pt x="1020" y="1580"/>
                        <a:pt x="1028" y="1588"/>
                        <a:pt x="1036" y="1596"/>
                      </a:cubicBezTo>
                      <a:cubicBezTo>
                        <a:pt x="970" y="1588"/>
                        <a:pt x="895" y="1580"/>
                        <a:pt x="829" y="1563"/>
                      </a:cubicBezTo>
                      <a:close/>
                      <a:moveTo>
                        <a:pt x="4983" y="1662"/>
                      </a:moveTo>
                      <a:lnTo>
                        <a:pt x="4983" y="1662"/>
                      </a:lnTo>
                      <a:cubicBezTo>
                        <a:pt x="5033" y="1671"/>
                        <a:pt x="5082" y="1679"/>
                        <a:pt x="5132" y="1687"/>
                      </a:cubicBezTo>
                      <a:cubicBezTo>
                        <a:pt x="5148" y="1687"/>
                        <a:pt x="5165" y="1687"/>
                        <a:pt x="5181" y="1695"/>
                      </a:cubicBezTo>
                      <a:lnTo>
                        <a:pt x="5115" y="1704"/>
                      </a:lnTo>
                      <a:lnTo>
                        <a:pt x="4983" y="1662"/>
                      </a:lnTo>
                      <a:close/>
                      <a:moveTo>
                        <a:pt x="407" y="1819"/>
                      </a:moveTo>
                      <a:lnTo>
                        <a:pt x="432" y="1836"/>
                      </a:lnTo>
                      <a:lnTo>
                        <a:pt x="407" y="1836"/>
                      </a:lnTo>
                      <a:cubicBezTo>
                        <a:pt x="407" y="1828"/>
                        <a:pt x="407" y="1819"/>
                        <a:pt x="407" y="1819"/>
                      </a:cubicBezTo>
                      <a:close/>
                      <a:moveTo>
                        <a:pt x="3965" y="1803"/>
                      </a:moveTo>
                      <a:cubicBezTo>
                        <a:pt x="4064" y="1836"/>
                        <a:pt x="4172" y="1877"/>
                        <a:pt x="4271" y="1910"/>
                      </a:cubicBezTo>
                      <a:cubicBezTo>
                        <a:pt x="4155" y="1886"/>
                        <a:pt x="4040" y="1869"/>
                        <a:pt x="3932" y="1844"/>
                      </a:cubicBezTo>
                      <a:cubicBezTo>
                        <a:pt x="3940" y="1828"/>
                        <a:pt x="3949" y="1811"/>
                        <a:pt x="3949" y="1803"/>
                      </a:cubicBezTo>
                      <a:lnTo>
                        <a:pt x="3965" y="1803"/>
                      </a:lnTo>
                      <a:close/>
                      <a:moveTo>
                        <a:pt x="7002" y="1439"/>
                      </a:moveTo>
                      <a:lnTo>
                        <a:pt x="7002" y="1439"/>
                      </a:lnTo>
                      <a:cubicBezTo>
                        <a:pt x="6869" y="1662"/>
                        <a:pt x="6671" y="1828"/>
                        <a:pt x="6431" y="1919"/>
                      </a:cubicBezTo>
                      <a:cubicBezTo>
                        <a:pt x="6605" y="1828"/>
                        <a:pt x="6754" y="1687"/>
                        <a:pt x="6861" y="1522"/>
                      </a:cubicBezTo>
                      <a:cubicBezTo>
                        <a:pt x="6903" y="1497"/>
                        <a:pt x="6952" y="1472"/>
                        <a:pt x="7002" y="1439"/>
                      </a:cubicBezTo>
                      <a:close/>
                      <a:moveTo>
                        <a:pt x="3609" y="2101"/>
                      </a:moveTo>
                      <a:lnTo>
                        <a:pt x="3742" y="2126"/>
                      </a:lnTo>
                      <a:lnTo>
                        <a:pt x="3849" y="2159"/>
                      </a:lnTo>
                      <a:lnTo>
                        <a:pt x="3609" y="2101"/>
                      </a:lnTo>
                      <a:close/>
                      <a:moveTo>
                        <a:pt x="6514" y="2208"/>
                      </a:moveTo>
                      <a:lnTo>
                        <a:pt x="6514" y="2208"/>
                      </a:lnTo>
                      <a:cubicBezTo>
                        <a:pt x="6265" y="2308"/>
                        <a:pt x="6009" y="2366"/>
                        <a:pt x="5744" y="2374"/>
                      </a:cubicBezTo>
                      <a:cubicBezTo>
                        <a:pt x="5785" y="2357"/>
                        <a:pt x="5827" y="2349"/>
                        <a:pt x="5868" y="2332"/>
                      </a:cubicBezTo>
                      <a:cubicBezTo>
                        <a:pt x="6092" y="2316"/>
                        <a:pt x="6307" y="2275"/>
                        <a:pt x="6514" y="2208"/>
                      </a:cubicBezTo>
                      <a:close/>
                      <a:moveTo>
                        <a:pt x="7821" y="0"/>
                      </a:moveTo>
                      <a:cubicBezTo>
                        <a:pt x="7773" y="0"/>
                        <a:pt x="7725" y="19"/>
                        <a:pt x="7689" y="65"/>
                      </a:cubicBezTo>
                      <a:cubicBezTo>
                        <a:pt x="7325" y="578"/>
                        <a:pt x="6861" y="1075"/>
                        <a:pt x="6265" y="1298"/>
                      </a:cubicBezTo>
                      <a:cubicBezTo>
                        <a:pt x="6041" y="1382"/>
                        <a:pt x="5814" y="1416"/>
                        <a:pt x="5587" y="1416"/>
                      </a:cubicBezTo>
                      <a:cubicBezTo>
                        <a:pt x="5095" y="1416"/>
                        <a:pt x="4603" y="1256"/>
                        <a:pt x="4139" y="1091"/>
                      </a:cubicBezTo>
                      <a:cubicBezTo>
                        <a:pt x="3585" y="893"/>
                        <a:pt x="3047" y="694"/>
                        <a:pt x="2459" y="636"/>
                      </a:cubicBezTo>
                      <a:cubicBezTo>
                        <a:pt x="1781" y="570"/>
                        <a:pt x="1086" y="587"/>
                        <a:pt x="407" y="578"/>
                      </a:cubicBezTo>
                      <a:cubicBezTo>
                        <a:pt x="366" y="578"/>
                        <a:pt x="333" y="587"/>
                        <a:pt x="300" y="611"/>
                      </a:cubicBezTo>
                      <a:cubicBezTo>
                        <a:pt x="272" y="559"/>
                        <a:pt x="213" y="533"/>
                        <a:pt x="156" y="533"/>
                      </a:cubicBezTo>
                      <a:cubicBezTo>
                        <a:pt x="77" y="533"/>
                        <a:pt x="1" y="582"/>
                        <a:pt x="10" y="678"/>
                      </a:cubicBezTo>
                      <a:cubicBezTo>
                        <a:pt x="51" y="1124"/>
                        <a:pt x="85" y="1563"/>
                        <a:pt x="101" y="2010"/>
                      </a:cubicBezTo>
                      <a:cubicBezTo>
                        <a:pt x="101" y="2078"/>
                        <a:pt x="157" y="2161"/>
                        <a:pt x="237" y="2161"/>
                      </a:cubicBezTo>
                      <a:cubicBezTo>
                        <a:pt x="244" y="2161"/>
                        <a:pt x="251" y="2160"/>
                        <a:pt x="258" y="2159"/>
                      </a:cubicBezTo>
                      <a:cubicBezTo>
                        <a:pt x="597" y="2116"/>
                        <a:pt x="937" y="2095"/>
                        <a:pt x="1278" y="2095"/>
                      </a:cubicBezTo>
                      <a:cubicBezTo>
                        <a:pt x="1862" y="2095"/>
                        <a:pt x="2447" y="2157"/>
                        <a:pt x="3022" y="2283"/>
                      </a:cubicBezTo>
                      <a:cubicBezTo>
                        <a:pt x="3775" y="2448"/>
                        <a:pt x="4503" y="2647"/>
                        <a:pt x="5289" y="2647"/>
                      </a:cubicBezTo>
                      <a:cubicBezTo>
                        <a:pt x="5352" y="2647"/>
                        <a:pt x="5415" y="2647"/>
                        <a:pt x="5479" y="2647"/>
                      </a:cubicBezTo>
                      <a:cubicBezTo>
                        <a:pt x="6019" y="2647"/>
                        <a:pt x="6579" y="2627"/>
                        <a:pt x="6994" y="2250"/>
                      </a:cubicBezTo>
                      <a:cubicBezTo>
                        <a:pt x="7515" y="1786"/>
                        <a:pt x="7647" y="1075"/>
                        <a:pt x="7813" y="438"/>
                      </a:cubicBezTo>
                      <a:cubicBezTo>
                        <a:pt x="7813" y="429"/>
                        <a:pt x="7813" y="421"/>
                        <a:pt x="7813" y="413"/>
                      </a:cubicBezTo>
                      <a:cubicBezTo>
                        <a:pt x="7854" y="347"/>
                        <a:pt x="7904" y="289"/>
                        <a:pt x="7953" y="223"/>
                      </a:cubicBezTo>
                      <a:cubicBezTo>
                        <a:pt x="8041" y="111"/>
                        <a:pt x="7934" y="0"/>
                        <a:pt x="782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7" name="Google Shape;1338;p43"/>
                <p:cNvSpPr>
                  <a:spLocks/>
                </p:cNvSpPr>
                <p:nvPr/>
              </p:nvSpPr>
              <p:spPr bwMode="auto">
                <a:xfrm>
                  <a:off x="33799" y="22787"/>
                  <a:ext cx="8523" cy="7301"/>
                </a:xfrm>
                <a:custGeom>
                  <a:avLst/>
                  <a:gdLst>
                    <a:gd name="T0" fmla="*/ 8010 w 8466"/>
                    <a:gd name="T1" fmla="*/ 5392 h 8175"/>
                    <a:gd name="T2" fmla="*/ 7864 w 8466"/>
                    <a:gd name="T3" fmla="*/ 5995 h 8175"/>
                    <a:gd name="T4" fmla="*/ 8010 w 8466"/>
                    <a:gd name="T5" fmla="*/ 5392 h 8175"/>
                    <a:gd name="T6" fmla="*/ 5429 w 8466"/>
                    <a:gd name="T7" fmla="*/ 279 h 8175"/>
                    <a:gd name="T8" fmla="*/ 8225 w 8466"/>
                    <a:gd name="T9" fmla="*/ 3895 h 8175"/>
                    <a:gd name="T10" fmla="*/ 8134 w 8466"/>
                    <a:gd name="T11" fmla="*/ 4548 h 8175"/>
                    <a:gd name="T12" fmla="*/ 5655 w 8466"/>
                    <a:gd name="T13" fmla="*/ 6528 h 8175"/>
                    <a:gd name="T14" fmla="*/ 3013 w 8466"/>
                    <a:gd name="T15" fmla="*/ 5806 h 8175"/>
                    <a:gd name="T16" fmla="*/ 473 w 8466"/>
                    <a:gd name="T17" fmla="*/ 5674 h 8175"/>
                    <a:gd name="T18" fmla="*/ 3360 w 8466"/>
                    <a:gd name="T19" fmla="*/ 659 h 8175"/>
                    <a:gd name="T20" fmla="*/ 7671 w 8466"/>
                    <a:gd name="T21" fmla="*/ 5814 h 8175"/>
                    <a:gd name="T22" fmla="*/ 7663 w 8466"/>
                    <a:gd name="T23" fmla="*/ 6609 h 8175"/>
                    <a:gd name="T24" fmla="*/ 7671 w 8466"/>
                    <a:gd name="T25" fmla="*/ 5814 h 8175"/>
                    <a:gd name="T26" fmla="*/ 7621 w 8466"/>
                    <a:gd name="T27" fmla="*/ 6700 h 8175"/>
                    <a:gd name="T28" fmla="*/ 7337 w 8466"/>
                    <a:gd name="T29" fmla="*/ 7181 h 8175"/>
                    <a:gd name="T30" fmla="*/ 6935 w 8466"/>
                    <a:gd name="T31" fmla="*/ 6410 h 8175"/>
                    <a:gd name="T32" fmla="*/ 1168 w 8466"/>
                    <a:gd name="T33" fmla="*/ 5864 h 8175"/>
                    <a:gd name="T34" fmla="*/ 1361 w 8466"/>
                    <a:gd name="T35" fmla="*/ 7298 h 8175"/>
                    <a:gd name="T36" fmla="*/ 497 w 8466"/>
                    <a:gd name="T37" fmla="*/ 5897 h 8175"/>
                    <a:gd name="T38" fmla="*/ 423 w 8466"/>
                    <a:gd name="T39" fmla="*/ 5905 h 8175"/>
                    <a:gd name="T40" fmla="*/ 1019 w 8466"/>
                    <a:gd name="T41" fmla="*/ 7304 h 8175"/>
                    <a:gd name="T42" fmla="*/ 282 w 8466"/>
                    <a:gd name="T43" fmla="*/ 6799 h 8175"/>
                    <a:gd name="T44" fmla="*/ 257 w 8466"/>
                    <a:gd name="T45" fmla="*/ 5914 h 8175"/>
                    <a:gd name="T46" fmla="*/ 423 w 8466"/>
                    <a:gd name="T47" fmla="*/ 5905 h 8175"/>
                    <a:gd name="T48" fmla="*/ 514 w 8466"/>
                    <a:gd name="T49" fmla="*/ 7362 h 8175"/>
                    <a:gd name="T50" fmla="*/ 299 w 8466"/>
                    <a:gd name="T51" fmla="*/ 6997 h 8175"/>
                    <a:gd name="T52" fmla="*/ 1829 w 8466"/>
                    <a:gd name="T53" fmla="*/ 5889 h 8175"/>
                    <a:gd name="T54" fmla="*/ 1813 w 8466"/>
                    <a:gd name="T55" fmla="*/ 7320 h 8175"/>
                    <a:gd name="T56" fmla="*/ 1921 w 8466"/>
                    <a:gd name="T57" fmla="*/ 5889 h 8175"/>
                    <a:gd name="T58" fmla="*/ 2566 w 8466"/>
                    <a:gd name="T59" fmla="*/ 5963 h 8175"/>
                    <a:gd name="T60" fmla="*/ 2599 w 8466"/>
                    <a:gd name="T61" fmla="*/ 7428 h 8175"/>
                    <a:gd name="T62" fmla="*/ 6860 w 8466"/>
                    <a:gd name="T63" fmla="*/ 6443 h 8175"/>
                    <a:gd name="T64" fmla="*/ 6819 w 8466"/>
                    <a:gd name="T65" fmla="*/ 7643 h 8175"/>
                    <a:gd name="T66" fmla="*/ 6860 w 8466"/>
                    <a:gd name="T67" fmla="*/ 6443 h 8175"/>
                    <a:gd name="T68" fmla="*/ 2649 w 8466"/>
                    <a:gd name="T69" fmla="*/ 5971 h 8175"/>
                    <a:gd name="T70" fmla="*/ 3923 w 8466"/>
                    <a:gd name="T71" fmla="*/ 7701 h 8175"/>
                    <a:gd name="T72" fmla="*/ 2649 w 8466"/>
                    <a:gd name="T73" fmla="*/ 5971 h 8175"/>
                    <a:gd name="T74" fmla="*/ 3509 w 8466"/>
                    <a:gd name="T75" fmla="*/ 6162 h 8175"/>
                    <a:gd name="T76" fmla="*/ 4651 w 8466"/>
                    <a:gd name="T77" fmla="*/ 7841 h 8175"/>
                    <a:gd name="T78" fmla="*/ 3385 w 8466"/>
                    <a:gd name="T79" fmla="*/ 6129 h 8175"/>
                    <a:gd name="T80" fmla="*/ 6753 w 8466"/>
                    <a:gd name="T81" fmla="*/ 7684 h 8175"/>
                    <a:gd name="T82" fmla="*/ 5710 w 8466"/>
                    <a:gd name="T83" fmla="*/ 6758 h 8175"/>
                    <a:gd name="T84" fmla="*/ 6298 w 8466"/>
                    <a:gd name="T85" fmla="*/ 6675 h 8175"/>
                    <a:gd name="T86" fmla="*/ 4146 w 8466"/>
                    <a:gd name="T87" fmla="*/ 6377 h 8175"/>
                    <a:gd name="T88" fmla="*/ 5462 w 8466"/>
                    <a:gd name="T89" fmla="*/ 7932 h 8175"/>
                    <a:gd name="T90" fmla="*/ 4742 w 8466"/>
                    <a:gd name="T91" fmla="*/ 7858 h 8175"/>
                    <a:gd name="T92" fmla="*/ 4941 w 8466"/>
                    <a:gd name="T93" fmla="*/ 6650 h 8175"/>
                    <a:gd name="T94" fmla="*/ 5627 w 8466"/>
                    <a:gd name="T95" fmla="*/ 6758 h 8175"/>
                    <a:gd name="T96" fmla="*/ 5545 w 8466"/>
                    <a:gd name="T97" fmla="*/ 7941 h 8175"/>
                    <a:gd name="T98" fmla="*/ 4939 w 8466"/>
                    <a:gd name="T99" fmla="*/ 0 h 8175"/>
                    <a:gd name="T100" fmla="*/ 84 w 8466"/>
                    <a:gd name="T101" fmla="*/ 5756 h 8175"/>
                    <a:gd name="T102" fmla="*/ 92 w 8466"/>
                    <a:gd name="T103" fmla="*/ 7544 h 8175"/>
                    <a:gd name="T104" fmla="*/ 241 w 8466"/>
                    <a:gd name="T105" fmla="*/ 7659 h 8175"/>
                    <a:gd name="T106" fmla="*/ 3617 w 8466"/>
                    <a:gd name="T107" fmla="*/ 7850 h 8175"/>
                    <a:gd name="T108" fmla="*/ 6355 w 8466"/>
                    <a:gd name="T109" fmla="*/ 8098 h 8175"/>
                    <a:gd name="T110" fmla="*/ 8465 w 8466"/>
                    <a:gd name="T111" fmla="*/ 3919 h 8175"/>
                    <a:gd name="T112" fmla="*/ 4939 w 8466"/>
                    <a:gd name="T113" fmla="*/ 0 h 8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66" h="8175" extrusionOk="0">
                      <a:moveTo>
                        <a:pt x="8010" y="5392"/>
                      </a:moveTo>
                      <a:lnTo>
                        <a:pt x="8010" y="5392"/>
                      </a:lnTo>
                      <a:cubicBezTo>
                        <a:pt x="7962" y="5596"/>
                        <a:pt x="7921" y="5799"/>
                        <a:pt x="7864" y="5995"/>
                      </a:cubicBezTo>
                      <a:lnTo>
                        <a:pt x="7729" y="5748"/>
                      </a:lnTo>
                      <a:cubicBezTo>
                        <a:pt x="7828" y="5632"/>
                        <a:pt x="7919" y="5516"/>
                        <a:pt x="8010" y="5392"/>
                      </a:cubicBezTo>
                      <a:close/>
                      <a:moveTo>
                        <a:pt x="4865" y="238"/>
                      </a:moveTo>
                      <a:cubicBezTo>
                        <a:pt x="5053" y="238"/>
                        <a:pt x="5242" y="253"/>
                        <a:pt x="5429" y="279"/>
                      </a:cubicBezTo>
                      <a:cubicBezTo>
                        <a:pt x="7108" y="510"/>
                        <a:pt x="8019" y="1785"/>
                        <a:pt x="8201" y="3398"/>
                      </a:cubicBezTo>
                      <a:cubicBezTo>
                        <a:pt x="8217" y="3564"/>
                        <a:pt x="8225" y="3729"/>
                        <a:pt x="8225" y="3895"/>
                      </a:cubicBezTo>
                      <a:cubicBezTo>
                        <a:pt x="8209" y="3911"/>
                        <a:pt x="8201" y="3936"/>
                        <a:pt x="8201" y="3953"/>
                      </a:cubicBezTo>
                      <a:cubicBezTo>
                        <a:pt x="8176" y="4151"/>
                        <a:pt x="8159" y="4341"/>
                        <a:pt x="8134" y="4548"/>
                      </a:cubicBezTo>
                      <a:cubicBezTo>
                        <a:pt x="8035" y="4904"/>
                        <a:pt x="7853" y="5227"/>
                        <a:pt x="7613" y="5508"/>
                      </a:cubicBezTo>
                      <a:cubicBezTo>
                        <a:pt x="7130" y="6087"/>
                        <a:pt x="6426" y="6528"/>
                        <a:pt x="5655" y="6528"/>
                      </a:cubicBezTo>
                      <a:cubicBezTo>
                        <a:pt x="5621" y="6528"/>
                        <a:pt x="5587" y="6528"/>
                        <a:pt x="5553" y="6526"/>
                      </a:cubicBezTo>
                      <a:cubicBezTo>
                        <a:pt x="4684" y="6484"/>
                        <a:pt x="3857" y="5971"/>
                        <a:pt x="3013" y="5806"/>
                      </a:cubicBezTo>
                      <a:cubicBezTo>
                        <a:pt x="2443" y="5693"/>
                        <a:pt x="1863" y="5634"/>
                        <a:pt x="1284" y="5634"/>
                      </a:cubicBezTo>
                      <a:cubicBezTo>
                        <a:pt x="1012" y="5634"/>
                        <a:pt x="742" y="5647"/>
                        <a:pt x="473" y="5674"/>
                      </a:cubicBezTo>
                      <a:cubicBezTo>
                        <a:pt x="1267" y="4689"/>
                        <a:pt x="1523" y="3431"/>
                        <a:pt x="2069" y="2298"/>
                      </a:cubicBezTo>
                      <a:cubicBezTo>
                        <a:pt x="2367" y="1669"/>
                        <a:pt x="2781" y="1057"/>
                        <a:pt x="3360" y="659"/>
                      </a:cubicBezTo>
                      <a:cubicBezTo>
                        <a:pt x="3812" y="354"/>
                        <a:pt x="4336" y="238"/>
                        <a:pt x="4865" y="238"/>
                      </a:cubicBezTo>
                      <a:close/>
                      <a:moveTo>
                        <a:pt x="7671" y="5814"/>
                      </a:moveTo>
                      <a:lnTo>
                        <a:pt x="7837" y="6120"/>
                      </a:lnTo>
                      <a:cubicBezTo>
                        <a:pt x="7787" y="6286"/>
                        <a:pt x="7729" y="6451"/>
                        <a:pt x="7663" y="6609"/>
                      </a:cubicBezTo>
                      <a:lnTo>
                        <a:pt x="7406" y="6071"/>
                      </a:lnTo>
                      <a:cubicBezTo>
                        <a:pt x="7497" y="5988"/>
                        <a:pt x="7588" y="5897"/>
                        <a:pt x="7671" y="5814"/>
                      </a:cubicBezTo>
                      <a:close/>
                      <a:moveTo>
                        <a:pt x="7348" y="6120"/>
                      </a:moveTo>
                      <a:lnTo>
                        <a:pt x="7621" y="6700"/>
                      </a:lnTo>
                      <a:cubicBezTo>
                        <a:pt x="7613" y="6724"/>
                        <a:pt x="7605" y="6741"/>
                        <a:pt x="7597" y="6758"/>
                      </a:cubicBezTo>
                      <a:cubicBezTo>
                        <a:pt x="7532" y="6912"/>
                        <a:pt x="7442" y="7051"/>
                        <a:pt x="7337" y="7181"/>
                      </a:cubicBezTo>
                      <a:cubicBezTo>
                        <a:pt x="7222" y="6919"/>
                        <a:pt x="7082" y="6656"/>
                        <a:pt x="6935" y="6410"/>
                      </a:cubicBezTo>
                      <a:cubicBezTo>
                        <a:pt x="7075" y="6319"/>
                        <a:pt x="7216" y="6228"/>
                        <a:pt x="7348" y="6120"/>
                      </a:cubicBezTo>
                      <a:close/>
                      <a:moveTo>
                        <a:pt x="1168" y="5864"/>
                      </a:moveTo>
                      <a:cubicBezTo>
                        <a:pt x="1333" y="6352"/>
                        <a:pt x="1523" y="6840"/>
                        <a:pt x="1730" y="7312"/>
                      </a:cubicBezTo>
                      <a:cubicBezTo>
                        <a:pt x="1609" y="7302"/>
                        <a:pt x="1485" y="7298"/>
                        <a:pt x="1361" y="7298"/>
                      </a:cubicBezTo>
                      <a:cubicBezTo>
                        <a:pt x="1274" y="7298"/>
                        <a:pt x="1187" y="7300"/>
                        <a:pt x="1101" y="7304"/>
                      </a:cubicBezTo>
                      <a:cubicBezTo>
                        <a:pt x="919" y="6824"/>
                        <a:pt x="721" y="6360"/>
                        <a:pt x="497" y="5897"/>
                      </a:cubicBezTo>
                      <a:cubicBezTo>
                        <a:pt x="721" y="5880"/>
                        <a:pt x="944" y="5872"/>
                        <a:pt x="1168" y="5864"/>
                      </a:cubicBezTo>
                      <a:close/>
                      <a:moveTo>
                        <a:pt x="423" y="5905"/>
                      </a:moveTo>
                      <a:cubicBezTo>
                        <a:pt x="423" y="5914"/>
                        <a:pt x="423" y="5922"/>
                        <a:pt x="423" y="5930"/>
                      </a:cubicBezTo>
                      <a:cubicBezTo>
                        <a:pt x="646" y="6377"/>
                        <a:pt x="845" y="6840"/>
                        <a:pt x="1019" y="7304"/>
                      </a:cubicBezTo>
                      <a:cubicBezTo>
                        <a:pt x="878" y="7312"/>
                        <a:pt x="737" y="7328"/>
                        <a:pt x="597" y="7353"/>
                      </a:cubicBezTo>
                      <a:cubicBezTo>
                        <a:pt x="473" y="7179"/>
                        <a:pt x="365" y="6989"/>
                        <a:pt x="282" y="6799"/>
                      </a:cubicBezTo>
                      <a:cubicBezTo>
                        <a:pt x="266" y="6509"/>
                        <a:pt x="249" y="6220"/>
                        <a:pt x="233" y="5938"/>
                      </a:cubicBezTo>
                      <a:lnTo>
                        <a:pt x="257" y="5914"/>
                      </a:lnTo>
                      <a:lnTo>
                        <a:pt x="307" y="5914"/>
                      </a:lnTo>
                      <a:lnTo>
                        <a:pt x="423" y="5905"/>
                      </a:lnTo>
                      <a:close/>
                      <a:moveTo>
                        <a:pt x="299" y="6997"/>
                      </a:moveTo>
                      <a:cubicBezTo>
                        <a:pt x="357" y="7122"/>
                        <a:pt x="431" y="7246"/>
                        <a:pt x="514" y="7362"/>
                      </a:cubicBezTo>
                      <a:lnTo>
                        <a:pt x="315" y="7403"/>
                      </a:lnTo>
                      <a:cubicBezTo>
                        <a:pt x="307" y="7271"/>
                        <a:pt x="307" y="7138"/>
                        <a:pt x="299" y="6997"/>
                      </a:cubicBezTo>
                      <a:close/>
                      <a:moveTo>
                        <a:pt x="1242" y="5872"/>
                      </a:moveTo>
                      <a:cubicBezTo>
                        <a:pt x="1441" y="5872"/>
                        <a:pt x="1631" y="5880"/>
                        <a:pt x="1829" y="5889"/>
                      </a:cubicBezTo>
                      <a:cubicBezTo>
                        <a:pt x="2078" y="6385"/>
                        <a:pt x="2301" y="6898"/>
                        <a:pt x="2508" y="7419"/>
                      </a:cubicBezTo>
                      <a:cubicBezTo>
                        <a:pt x="2276" y="7370"/>
                        <a:pt x="2053" y="7337"/>
                        <a:pt x="1813" y="7320"/>
                      </a:cubicBezTo>
                      <a:cubicBezTo>
                        <a:pt x="1606" y="6849"/>
                        <a:pt x="1416" y="6360"/>
                        <a:pt x="1242" y="5872"/>
                      </a:cubicBezTo>
                      <a:close/>
                      <a:moveTo>
                        <a:pt x="1921" y="5889"/>
                      </a:moveTo>
                      <a:lnTo>
                        <a:pt x="1921" y="5889"/>
                      </a:lnTo>
                      <a:cubicBezTo>
                        <a:pt x="2136" y="5905"/>
                        <a:pt x="2351" y="5930"/>
                        <a:pt x="2566" y="5963"/>
                      </a:cubicBezTo>
                      <a:cubicBezTo>
                        <a:pt x="2723" y="6501"/>
                        <a:pt x="2930" y="7031"/>
                        <a:pt x="3186" y="7544"/>
                      </a:cubicBezTo>
                      <a:cubicBezTo>
                        <a:pt x="2988" y="7502"/>
                        <a:pt x="2789" y="7461"/>
                        <a:pt x="2599" y="7428"/>
                      </a:cubicBezTo>
                      <a:cubicBezTo>
                        <a:pt x="2392" y="6906"/>
                        <a:pt x="2160" y="6393"/>
                        <a:pt x="1921" y="5889"/>
                      </a:cubicBezTo>
                      <a:close/>
                      <a:moveTo>
                        <a:pt x="6860" y="6443"/>
                      </a:moveTo>
                      <a:cubicBezTo>
                        <a:pt x="7017" y="6708"/>
                        <a:pt x="7158" y="6981"/>
                        <a:pt x="7274" y="7262"/>
                      </a:cubicBezTo>
                      <a:cubicBezTo>
                        <a:pt x="7150" y="7411"/>
                        <a:pt x="6993" y="7544"/>
                        <a:pt x="6819" y="7643"/>
                      </a:cubicBezTo>
                      <a:lnTo>
                        <a:pt x="6372" y="6650"/>
                      </a:lnTo>
                      <a:cubicBezTo>
                        <a:pt x="6538" y="6600"/>
                        <a:pt x="6703" y="6534"/>
                        <a:pt x="6860" y="6443"/>
                      </a:cubicBezTo>
                      <a:close/>
                      <a:moveTo>
                        <a:pt x="2649" y="5971"/>
                      </a:moveTo>
                      <a:lnTo>
                        <a:pt x="2649" y="5971"/>
                      </a:lnTo>
                      <a:cubicBezTo>
                        <a:pt x="2864" y="6005"/>
                        <a:pt x="3079" y="6054"/>
                        <a:pt x="3286" y="6104"/>
                      </a:cubicBezTo>
                      <a:cubicBezTo>
                        <a:pt x="3517" y="6633"/>
                        <a:pt x="3724" y="7163"/>
                        <a:pt x="3923" y="7701"/>
                      </a:cubicBezTo>
                      <a:lnTo>
                        <a:pt x="3277" y="7560"/>
                      </a:lnTo>
                      <a:cubicBezTo>
                        <a:pt x="3021" y="7047"/>
                        <a:pt x="2806" y="6518"/>
                        <a:pt x="2649" y="5971"/>
                      </a:cubicBezTo>
                      <a:close/>
                      <a:moveTo>
                        <a:pt x="3385" y="6129"/>
                      </a:moveTo>
                      <a:lnTo>
                        <a:pt x="3509" y="6162"/>
                      </a:lnTo>
                      <a:cubicBezTo>
                        <a:pt x="3691" y="6211"/>
                        <a:pt x="3873" y="6278"/>
                        <a:pt x="4047" y="6344"/>
                      </a:cubicBezTo>
                      <a:cubicBezTo>
                        <a:pt x="4237" y="6849"/>
                        <a:pt x="4436" y="7345"/>
                        <a:pt x="4651" y="7841"/>
                      </a:cubicBezTo>
                      <a:cubicBezTo>
                        <a:pt x="4436" y="7808"/>
                        <a:pt x="4229" y="7767"/>
                        <a:pt x="4014" y="7726"/>
                      </a:cubicBezTo>
                      <a:cubicBezTo>
                        <a:pt x="3824" y="7188"/>
                        <a:pt x="3608" y="6650"/>
                        <a:pt x="3385" y="6129"/>
                      </a:cubicBezTo>
                      <a:close/>
                      <a:moveTo>
                        <a:pt x="6298" y="6675"/>
                      </a:moveTo>
                      <a:cubicBezTo>
                        <a:pt x="6446" y="7006"/>
                        <a:pt x="6604" y="7345"/>
                        <a:pt x="6753" y="7684"/>
                      </a:cubicBezTo>
                      <a:cubicBezTo>
                        <a:pt x="6579" y="7775"/>
                        <a:pt x="6380" y="7841"/>
                        <a:pt x="6190" y="7883"/>
                      </a:cubicBezTo>
                      <a:cubicBezTo>
                        <a:pt x="6016" y="7519"/>
                        <a:pt x="5859" y="7138"/>
                        <a:pt x="5710" y="6758"/>
                      </a:cubicBezTo>
                      <a:lnTo>
                        <a:pt x="5867" y="6758"/>
                      </a:lnTo>
                      <a:cubicBezTo>
                        <a:pt x="6016" y="6741"/>
                        <a:pt x="6157" y="6716"/>
                        <a:pt x="6298" y="6675"/>
                      </a:cubicBezTo>
                      <a:close/>
                      <a:moveTo>
                        <a:pt x="4146" y="6377"/>
                      </a:moveTo>
                      <a:lnTo>
                        <a:pt x="4146" y="6377"/>
                      </a:lnTo>
                      <a:cubicBezTo>
                        <a:pt x="4378" y="6460"/>
                        <a:pt x="4610" y="6551"/>
                        <a:pt x="4841" y="6625"/>
                      </a:cubicBezTo>
                      <a:cubicBezTo>
                        <a:pt x="5048" y="7055"/>
                        <a:pt x="5255" y="7494"/>
                        <a:pt x="5462" y="7932"/>
                      </a:cubicBezTo>
                      <a:lnTo>
                        <a:pt x="5346" y="7932"/>
                      </a:lnTo>
                      <a:cubicBezTo>
                        <a:pt x="5139" y="7916"/>
                        <a:pt x="4941" y="7891"/>
                        <a:pt x="4742" y="7858"/>
                      </a:cubicBezTo>
                      <a:cubicBezTo>
                        <a:pt x="4527" y="7370"/>
                        <a:pt x="4328" y="6873"/>
                        <a:pt x="4146" y="6377"/>
                      </a:cubicBezTo>
                      <a:close/>
                      <a:moveTo>
                        <a:pt x="4941" y="6650"/>
                      </a:moveTo>
                      <a:lnTo>
                        <a:pt x="4941" y="6650"/>
                      </a:lnTo>
                      <a:cubicBezTo>
                        <a:pt x="5164" y="6716"/>
                        <a:pt x="5396" y="6749"/>
                        <a:pt x="5627" y="6758"/>
                      </a:cubicBezTo>
                      <a:cubicBezTo>
                        <a:pt x="5776" y="7146"/>
                        <a:pt x="5933" y="7527"/>
                        <a:pt x="6107" y="7899"/>
                      </a:cubicBezTo>
                      <a:cubicBezTo>
                        <a:pt x="5925" y="7932"/>
                        <a:pt x="5735" y="7941"/>
                        <a:pt x="5545" y="7941"/>
                      </a:cubicBezTo>
                      <a:cubicBezTo>
                        <a:pt x="5346" y="7510"/>
                        <a:pt x="5147" y="7080"/>
                        <a:pt x="4941" y="6650"/>
                      </a:cubicBezTo>
                      <a:close/>
                      <a:moveTo>
                        <a:pt x="4939" y="0"/>
                      </a:moveTo>
                      <a:cubicBezTo>
                        <a:pt x="4148" y="0"/>
                        <a:pt x="3371" y="256"/>
                        <a:pt x="2789" y="833"/>
                      </a:cubicBezTo>
                      <a:cubicBezTo>
                        <a:pt x="1408" y="2207"/>
                        <a:pt x="1424" y="4366"/>
                        <a:pt x="84" y="5756"/>
                      </a:cubicBezTo>
                      <a:cubicBezTo>
                        <a:pt x="34" y="5765"/>
                        <a:pt x="1" y="5814"/>
                        <a:pt x="1" y="5864"/>
                      </a:cubicBezTo>
                      <a:cubicBezTo>
                        <a:pt x="34" y="6427"/>
                        <a:pt x="59" y="6989"/>
                        <a:pt x="92" y="7544"/>
                      </a:cubicBezTo>
                      <a:cubicBezTo>
                        <a:pt x="92" y="7616"/>
                        <a:pt x="148" y="7663"/>
                        <a:pt x="212" y="7663"/>
                      </a:cubicBezTo>
                      <a:cubicBezTo>
                        <a:pt x="222" y="7663"/>
                        <a:pt x="231" y="7662"/>
                        <a:pt x="241" y="7659"/>
                      </a:cubicBezTo>
                      <a:cubicBezTo>
                        <a:pt x="619" y="7558"/>
                        <a:pt x="994" y="7518"/>
                        <a:pt x="1367" y="7518"/>
                      </a:cubicBezTo>
                      <a:cubicBezTo>
                        <a:pt x="2122" y="7518"/>
                        <a:pt x="2869" y="7684"/>
                        <a:pt x="3617" y="7850"/>
                      </a:cubicBezTo>
                      <a:cubicBezTo>
                        <a:pt x="4270" y="7996"/>
                        <a:pt x="4965" y="8174"/>
                        <a:pt x="5643" y="8174"/>
                      </a:cubicBezTo>
                      <a:cubicBezTo>
                        <a:pt x="5883" y="8174"/>
                        <a:pt x="6122" y="8152"/>
                        <a:pt x="6355" y="8098"/>
                      </a:cubicBezTo>
                      <a:cubicBezTo>
                        <a:pt x="7845" y="7759"/>
                        <a:pt x="8176" y="6062"/>
                        <a:pt x="8350" y="4672"/>
                      </a:cubicBezTo>
                      <a:cubicBezTo>
                        <a:pt x="8424" y="4424"/>
                        <a:pt x="8465" y="4168"/>
                        <a:pt x="8465" y="3919"/>
                      </a:cubicBezTo>
                      <a:cubicBezTo>
                        <a:pt x="8441" y="2529"/>
                        <a:pt x="7911" y="974"/>
                        <a:pt x="6571" y="362"/>
                      </a:cubicBezTo>
                      <a:cubicBezTo>
                        <a:pt x="6063" y="128"/>
                        <a:pt x="5498" y="0"/>
                        <a:pt x="493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sp>
            <p:nvSpPr>
              <p:cNvPr id="34" name="Google Shape;1339;p43"/>
              <p:cNvSpPr txBox="1">
                <a:spLocks noChangeArrowheads="1"/>
              </p:cNvSpPr>
              <p:nvPr/>
            </p:nvSpPr>
            <p:spPr bwMode="auto">
              <a:xfrm flipH="1">
                <a:off x="35277" y="23635"/>
                <a:ext cx="6657" cy="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ctr">
                  <a:lnSpc>
                    <a:spcPct val="115000"/>
                  </a:lnSpc>
                  <a:spcAft>
                    <a:spcPts val="0"/>
                  </a:spcAft>
                </a:pPr>
                <a:r>
                  <a:rPr lang="en-US" sz="2400" b="1">
                    <a:solidFill>
                      <a:srgbClr val="92D050"/>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Google Shape;1340;p43"/>
            <p:cNvGrpSpPr>
              <a:grpSpLocks/>
            </p:cNvGrpSpPr>
            <p:nvPr/>
          </p:nvGrpSpPr>
          <p:grpSpPr bwMode="auto">
            <a:xfrm>
              <a:off x="12303" y="23211"/>
              <a:ext cx="6687" cy="8188"/>
              <a:chOff x="12303" y="23211"/>
              <a:chExt cx="6686" cy="8187"/>
            </a:xfrm>
          </p:grpSpPr>
          <p:grpSp>
            <p:nvGrpSpPr>
              <p:cNvPr id="28" name="Google Shape;1341;p43"/>
              <p:cNvGrpSpPr>
                <a:grpSpLocks/>
              </p:cNvGrpSpPr>
              <p:nvPr/>
            </p:nvGrpSpPr>
            <p:grpSpPr bwMode="auto">
              <a:xfrm>
                <a:off x="12303" y="23211"/>
                <a:ext cx="6657" cy="8187"/>
                <a:chOff x="12303" y="23214"/>
                <a:chExt cx="6657" cy="8187"/>
              </a:xfrm>
            </p:grpSpPr>
            <p:sp>
              <p:nvSpPr>
                <p:cNvPr id="30" name="Google Shape;1342;p43"/>
                <p:cNvSpPr>
                  <a:spLocks/>
                </p:cNvSpPr>
                <p:nvPr/>
              </p:nvSpPr>
              <p:spPr bwMode="auto">
                <a:xfrm>
                  <a:off x="12433" y="28347"/>
                  <a:ext cx="6288" cy="2845"/>
                </a:xfrm>
                <a:custGeom>
                  <a:avLst/>
                  <a:gdLst>
                    <a:gd name="T0" fmla="*/ 571 w 6245"/>
                    <a:gd name="T1" fmla="*/ 1336 h 3185"/>
                    <a:gd name="T2" fmla="*/ 654 w 6245"/>
                    <a:gd name="T3" fmla="*/ 1419 h 3185"/>
                    <a:gd name="T4" fmla="*/ 645 w 6245"/>
                    <a:gd name="T5" fmla="*/ 1427 h 3185"/>
                    <a:gd name="T6" fmla="*/ 621 w 6245"/>
                    <a:gd name="T7" fmla="*/ 1421 h 3185"/>
                    <a:gd name="T8" fmla="*/ 596 w 6245"/>
                    <a:gd name="T9" fmla="*/ 1427 h 3185"/>
                    <a:gd name="T10" fmla="*/ 571 w 6245"/>
                    <a:gd name="T11" fmla="*/ 1336 h 3185"/>
                    <a:gd name="T12" fmla="*/ 263 w 6245"/>
                    <a:gd name="T13" fmla="*/ 1 h 3185"/>
                    <a:gd name="T14" fmla="*/ 91 w 6245"/>
                    <a:gd name="T15" fmla="*/ 153 h 3185"/>
                    <a:gd name="T16" fmla="*/ 654 w 6245"/>
                    <a:gd name="T17" fmla="*/ 2478 h 3185"/>
                    <a:gd name="T18" fmla="*/ 3045 w 6245"/>
                    <a:gd name="T19" fmla="*/ 3173 h 3185"/>
                    <a:gd name="T20" fmla="*/ 3656 w 6245"/>
                    <a:gd name="T21" fmla="*/ 3185 h 3185"/>
                    <a:gd name="T22" fmla="*/ 5345 w 6245"/>
                    <a:gd name="T23" fmla="*/ 2742 h 3185"/>
                    <a:gd name="T24" fmla="*/ 5809 w 6245"/>
                    <a:gd name="T25" fmla="*/ 2064 h 3185"/>
                    <a:gd name="T26" fmla="*/ 5825 w 6245"/>
                    <a:gd name="T27" fmla="*/ 1989 h 3185"/>
                    <a:gd name="T28" fmla="*/ 6189 w 6245"/>
                    <a:gd name="T29" fmla="*/ 302 h 3185"/>
                    <a:gd name="T30" fmla="*/ 6206 w 6245"/>
                    <a:gd name="T31" fmla="*/ 268 h 3185"/>
                    <a:gd name="T32" fmla="*/ 6037 w 6245"/>
                    <a:gd name="T33" fmla="*/ 70 h 3185"/>
                    <a:gd name="T34" fmla="*/ 5916 w 6245"/>
                    <a:gd name="T35" fmla="*/ 144 h 3185"/>
                    <a:gd name="T36" fmla="*/ 5908 w 6245"/>
                    <a:gd name="T37" fmla="*/ 186 h 3185"/>
                    <a:gd name="T38" fmla="*/ 4898 w 6245"/>
                    <a:gd name="T39" fmla="*/ 1278 h 3185"/>
                    <a:gd name="T40" fmla="*/ 3235 w 6245"/>
                    <a:gd name="T41" fmla="*/ 1708 h 3185"/>
                    <a:gd name="T42" fmla="*/ 2827 w 6245"/>
                    <a:gd name="T43" fmla="*/ 1716 h 3185"/>
                    <a:gd name="T44" fmla="*/ 439 w 6245"/>
                    <a:gd name="T45" fmla="*/ 508 h 3185"/>
                    <a:gd name="T46" fmla="*/ 389 w 6245"/>
                    <a:gd name="T47" fmla="*/ 442 h 3185"/>
                    <a:gd name="T48" fmla="*/ 405 w 6245"/>
                    <a:gd name="T49" fmla="*/ 153 h 3185"/>
                    <a:gd name="T50" fmla="*/ 263 w 6245"/>
                    <a:gd name="T51" fmla="*/ 1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5" h="3185" extrusionOk="0">
                      <a:moveTo>
                        <a:pt x="571" y="1336"/>
                      </a:moveTo>
                      <a:cubicBezTo>
                        <a:pt x="596" y="1369"/>
                        <a:pt x="621" y="1394"/>
                        <a:pt x="654" y="1419"/>
                      </a:cubicBezTo>
                      <a:lnTo>
                        <a:pt x="645" y="1427"/>
                      </a:lnTo>
                      <a:cubicBezTo>
                        <a:pt x="637" y="1423"/>
                        <a:pt x="629" y="1421"/>
                        <a:pt x="621" y="1421"/>
                      </a:cubicBezTo>
                      <a:cubicBezTo>
                        <a:pt x="612" y="1421"/>
                        <a:pt x="604" y="1423"/>
                        <a:pt x="596" y="1427"/>
                      </a:cubicBezTo>
                      <a:cubicBezTo>
                        <a:pt x="587" y="1394"/>
                        <a:pt x="579" y="1369"/>
                        <a:pt x="571" y="1336"/>
                      </a:cubicBezTo>
                      <a:close/>
                      <a:moveTo>
                        <a:pt x="263" y="1"/>
                      </a:moveTo>
                      <a:cubicBezTo>
                        <a:pt x="184" y="1"/>
                        <a:pt x="99" y="52"/>
                        <a:pt x="91" y="153"/>
                      </a:cubicBezTo>
                      <a:cubicBezTo>
                        <a:pt x="33" y="955"/>
                        <a:pt x="0" y="1890"/>
                        <a:pt x="654" y="2478"/>
                      </a:cubicBezTo>
                      <a:cubicBezTo>
                        <a:pt x="1274" y="3032"/>
                        <a:pt x="2242" y="3156"/>
                        <a:pt x="3045" y="3173"/>
                      </a:cubicBezTo>
                      <a:cubicBezTo>
                        <a:pt x="3238" y="3177"/>
                        <a:pt x="3445" y="3185"/>
                        <a:pt x="3656" y="3185"/>
                      </a:cubicBezTo>
                      <a:cubicBezTo>
                        <a:pt x="4260" y="3185"/>
                        <a:pt x="4898" y="3122"/>
                        <a:pt x="5345" y="2742"/>
                      </a:cubicBezTo>
                      <a:cubicBezTo>
                        <a:pt x="5560" y="2560"/>
                        <a:pt x="5718" y="2329"/>
                        <a:pt x="5809" y="2064"/>
                      </a:cubicBezTo>
                      <a:cubicBezTo>
                        <a:pt x="5817" y="2039"/>
                        <a:pt x="5825" y="2014"/>
                        <a:pt x="5825" y="1989"/>
                      </a:cubicBezTo>
                      <a:cubicBezTo>
                        <a:pt x="5991" y="1452"/>
                        <a:pt x="5957" y="839"/>
                        <a:pt x="6189" y="302"/>
                      </a:cubicBezTo>
                      <a:cubicBezTo>
                        <a:pt x="6189" y="293"/>
                        <a:pt x="6197" y="277"/>
                        <a:pt x="6206" y="268"/>
                      </a:cubicBezTo>
                      <a:cubicBezTo>
                        <a:pt x="6244" y="158"/>
                        <a:pt x="6136" y="70"/>
                        <a:pt x="6037" y="70"/>
                      </a:cubicBezTo>
                      <a:cubicBezTo>
                        <a:pt x="5988" y="70"/>
                        <a:pt x="5941" y="92"/>
                        <a:pt x="5916" y="144"/>
                      </a:cubicBezTo>
                      <a:lnTo>
                        <a:pt x="5908" y="186"/>
                      </a:lnTo>
                      <a:cubicBezTo>
                        <a:pt x="5718" y="666"/>
                        <a:pt x="5329" y="1013"/>
                        <a:pt x="4898" y="1278"/>
                      </a:cubicBezTo>
                      <a:cubicBezTo>
                        <a:pt x="4361" y="1617"/>
                        <a:pt x="3864" y="1692"/>
                        <a:pt x="3235" y="1708"/>
                      </a:cubicBezTo>
                      <a:cubicBezTo>
                        <a:pt x="3104" y="1712"/>
                        <a:pt x="2967" y="1716"/>
                        <a:pt x="2827" y="1716"/>
                      </a:cubicBezTo>
                      <a:cubicBezTo>
                        <a:pt x="1869" y="1716"/>
                        <a:pt x="763" y="1562"/>
                        <a:pt x="439" y="508"/>
                      </a:cubicBezTo>
                      <a:cubicBezTo>
                        <a:pt x="430" y="484"/>
                        <a:pt x="405" y="459"/>
                        <a:pt x="389" y="442"/>
                      </a:cubicBezTo>
                      <a:cubicBezTo>
                        <a:pt x="389" y="343"/>
                        <a:pt x="397" y="244"/>
                        <a:pt x="405" y="153"/>
                      </a:cubicBezTo>
                      <a:cubicBezTo>
                        <a:pt x="414" y="50"/>
                        <a:pt x="341" y="1"/>
                        <a:pt x="26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1" name="Google Shape;1343;p43"/>
                <p:cNvSpPr>
                  <a:spLocks/>
                </p:cNvSpPr>
                <p:nvPr/>
              </p:nvSpPr>
              <p:spPr bwMode="auto">
                <a:xfrm>
                  <a:off x="12483" y="23281"/>
                  <a:ext cx="6390" cy="6593"/>
                </a:xfrm>
                <a:custGeom>
                  <a:avLst/>
                  <a:gdLst>
                    <a:gd name="T0" fmla="*/ 348 w 6347"/>
                    <a:gd name="T1" fmla="*/ 1 h 7383"/>
                    <a:gd name="T2" fmla="*/ 348 w 6347"/>
                    <a:gd name="T3" fmla="*/ 1 h 7383"/>
                    <a:gd name="T4" fmla="*/ 348 w 6347"/>
                    <a:gd name="T5" fmla="*/ 1 h 7383"/>
                    <a:gd name="T6" fmla="*/ 299 w 6347"/>
                    <a:gd name="T7" fmla="*/ 919 h 7383"/>
                    <a:gd name="T8" fmla="*/ 346 w 6347"/>
                    <a:gd name="T9" fmla="*/ 504 h 7383"/>
                    <a:gd name="T10" fmla="*/ 346 w 6347"/>
                    <a:gd name="T11" fmla="*/ 504 h 7383"/>
                    <a:gd name="T12" fmla="*/ 348 w 6347"/>
                    <a:gd name="T13" fmla="*/ 1 h 7383"/>
                    <a:gd name="T14" fmla="*/ 348 w 6347"/>
                    <a:gd name="T15" fmla="*/ 1 h 7383"/>
                    <a:gd name="T16" fmla="*/ 346 w 6347"/>
                    <a:gd name="T17" fmla="*/ 504 h 7383"/>
                    <a:gd name="T18" fmla="*/ 346 w 6347"/>
                    <a:gd name="T19" fmla="*/ 504 h 7383"/>
                    <a:gd name="T20" fmla="*/ 117 w 6347"/>
                    <a:gd name="T21" fmla="*/ 3641 h 7383"/>
                    <a:gd name="T22" fmla="*/ 869 w 6347"/>
                    <a:gd name="T23" fmla="*/ 6810 h 7383"/>
                    <a:gd name="T24" fmla="*/ 2638 w 6347"/>
                    <a:gd name="T25" fmla="*/ 7383 h 7383"/>
                    <a:gd name="T26" fmla="*/ 2979 w 6347"/>
                    <a:gd name="T27" fmla="*/ 7373 h 7383"/>
                    <a:gd name="T28" fmla="*/ 5859 w 6347"/>
                    <a:gd name="T29" fmla="*/ 5941 h 7383"/>
                    <a:gd name="T30" fmla="*/ 6248 w 6347"/>
                    <a:gd name="T31" fmla="*/ 4196 h 7383"/>
                    <a:gd name="T32" fmla="*/ 6157 w 6347"/>
                    <a:gd name="T33" fmla="*/ 3252 h 7383"/>
                    <a:gd name="T34" fmla="*/ 3741 w 6347"/>
                    <a:gd name="T35" fmla="*/ 1631 h 7383"/>
                    <a:gd name="T36" fmla="*/ 348 w 6347"/>
                    <a:gd name="T37" fmla="*/ 1 h 7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47" h="7383" extrusionOk="0">
                      <a:moveTo>
                        <a:pt x="348" y="1"/>
                      </a:moveTo>
                      <a:cubicBezTo>
                        <a:pt x="348" y="1"/>
                        <a:pt x="348" y="1"/>
                        <a:pt x="348" y="1"/>
                      </a:cubicBezTo>
                      <a:lnTo>
                        <a:pt x="348" y="1"/>
                      </a:lnTo>
                      <a:lnTo>
                        <a:pt x="299" y="919"/>
                      </a:lnTo>
                      <a:cubicBezTo>
                        <a:pt x="318" y="661"/>
                        <a:pt x="335" y="552"/>
                        <a:pt x="346" y="504"/>
                      </a:cubicBezTo>
                      <a:lnTo>
                        <a:pt x="346" y="504"/>
                      </a:lnTo>
                      <a:cubicBezTo>
                        <a:pt x="348" y="348"/>
                        <a:pt x="348" y="181"/>
                        <a:pt x="348" y="1"/>
                      </a:cubicBezTo>
                      <a:lnTo>
                        <a:pt x="348" y="1"/>
                      </a:lnTo>
                      <a:cubicBezTo>
                        <a:pt x="377" y="603"/>
                        <a:pt x="374" y="390"/>
                        <a:pt x="346" y="504"/>
                      </a:cubicBezTo>
                      <a:lnTo>
                        <a:pt x="346" y="504"/>
                      </a:lnTo>
                      <a:cubicBezTo>
                        <a:pt x="331" y="2346"/>
                        <a:pt x="231" y="2596"/>
                        <a:pt x="117" y="3641"/>
                      </a:cubicBezTo>
                      <a:cubicBezTo>
                        <a:pt x="1" y="4775"/>
                        <a:pt x="92" y="6090"/>
                        <a:pt x="869" y="6810"/>
                      </a:cubicBezTo>
                      <a:cubicBezTo>
                        <a:pt x="1353" y="7266"/>
                        <a:pt x="2003" y="7383"/>
                        <a:pt x="2638" y="7383"/>
                      </a:cubicBezTo>
                      <a:cubicBezTo>
                        <a:pt x="2753" y="7383"/>
                        <a:pt x="2867" y="7379"/>
                        <a:pt x="2979" y="7373"/>
                      </a:cubicBezTo>
                      <a:cubicBezTo>
                        <a:pt x="4072" y="7323"/>
                        <a:pt x="5280" y="6992"/>
                        <a:pt x="5859" y="5941"/>
                      </a:cubicBezTo>
                      <a:cubicBezTo>
                        <a:pt x="6231" y="5279"/>
                        <a:pt x="6322" y="4973"/>
                        <a:pt x="6248" y="4196"/>
                      </a:cubicBezTo>
                      <a:cubicBezTo>
                        <a:pt x="6206" y="3782"/>
                        <a:pt x="6347" y="3616"/>
                        <a:pt x="6157" y="3252"/>
                      </a:cubicBezTo>
                      <a:cubicBezTo>
                        <a:pt x="5718" y="2400"/>
                        <a:pt x="4568" y="1953"/>
                        <a:pt x="3741" y="1631"/>
                      </a:cubicBezTo>
                      <a:cubicBezTo>
                        <a:pt x="2425" y="1126"/>
                        <a:pt x="1051" y="1366"/>
                        <a:pt x="34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2" name="Google Shape;1344;p43"/>
                <p:cNvSpPr>
                  <a:spLocks/>
                </p:cNvSpPr>
                <p:nvPr/>
              </p:nvSpPr>
              <p:spPr bwMode="auto">
                <a:xfrm>
                  <a:off x="12303" y="23214"/>
                  <a:ext cx="6657" cy="8187"/>
                </a:xfrm>
                <a:custGeom>
                  <a:avLst/>
                  <a:gdLst>
                    <a:gd name="T0" fmla="*/ 6272 w 6612"/>
                    <a:gd name="T1" fmla="*/ 5942 h 9167"/>
                    <a:gd name="T2" fmla="*/ 6107 w 6612"/>
                    <a:gd name="T3" fmla="*/ 6910 h 9167"/>
                    <a:gd name="T4" fmla="*/ 6099 w 6612"/>
                    <a:gd name="T5" fmla="*/ 6239 h 9167"/>
                    <a:gd name="T6" fmla="*/ 679 w 6612"/>
                    <a:gd name="T7" fmla="*/ 505 h 9167"/>
                    <a:gd name="T8" fmla="*/ 5768 w 6612"/>
                    <a:gd name="T9" fmla="*/ 2814 h 9167"/>
                    <a:gd name="T10" fmla="*/ 6372 w 6612"/>
                    <a:gd name="T11" fmla="*/ 4676 h 9167"/>
                    <a:gd name="T12" fmla="*/ 6372 w 6612"/>
                    <a:gd name="T13" fmla="*/ 4833 h 9167"/>
                    <a:gd name="T14" fmla="*/ 2885 w 6612"/>
                    <a:gd name="T15" fmla="*/ 7382 h 9167"/>
                    <a:gd name="T16" fmla="*/ 621 w 6612"/>
                    <a:gd name="T17" fmla="*/ 5958 h 9167"/>
                    <a:gd name="T18" fmla="*/ 456 w 6612"/>
                    <a:gd name="T19" fmla="*/ 3774 h 9167"/>
                    <a:gd name="T20" fmla="*/ 679 w 6612"/>
                    <a:gd name="T21" fmla="*/ 530 h 9167"/>
                    <a:gd name="T22" fmla="*/ 5859 w 6612"/>
                    <a:gd name="T23" fmla="*/ 6562 h 9167"/>
                    <a:gd name="T24" fmla="*/ 6076 w 6612"/>
                    <a:gd name="T25" fmla="*/ 6960 h 9167"/>
                    <a:gd name="T26" fmla="*/ 6099 w 6612"/>
                    <a:gd name="T27" fmla="*/ 6951 h 9167"/>
                    <a:gd name="T28" fmla="*/ 5577 w 6612"/>
                    <a:gd name="T29" fmla="*/ 6827 h 9167"/>
                    <a:gd name="T30" fmla="*/ 5511 w 6612"/>
                    <a:gd name="T31" fmla="*/ 6877 h 9167"/>
                    <a:gd name="T32" fmla="*/ 5850 w 6612"/>
                    <a:gd name="T33" fmla="*/ 7985 h 9167"/>
                    <a:gd name="T34" fmla="*/ 5139 w 6612"/>
                    <a:gd name="T35" fmla="*/ 7117 h 9167"/>
                    <a:gd name="T36" fmla="*/ 356 w 6612"/>
                    <a:gd name="T37" fmla="*/ 5842 h 9167"/>
                    <a:gd name="T38" fmla="*/ 1093 w 6612"/>
                    <a:gd name="T39" fmla="*/ 8399 h 9167"/>
                    <a:gd name="T40" fmla="*/ 323 w 6612"/>
                    <a:gd name="T41" fmla="*/ 6587 h 9167"/>
                    <a:gd name="T42" fmla="*/ 662 w 6612"/>
                    <a:gd name="T43" fmla="*/ 6554 h 9167"/>
                    <a:gd name="T44" fmla="*/ 1622 w 6612"/>
                    <a:gd name="T45" fmla="*/ 8639 h 9167"/>
                    <a:gd name="T46" fmla="*/ 1192 w 6612"/>
                    <a:gd name="T47" fmla="*/ 8457 h 9167"/>
                    <a:gd name="T48" fmla="*/ 5081 w 6612"/>
                    <a:gd name="T49" fmla="*/ 7158 h 9167"/>
                    <a:gd name="T50" fmla="*/ 5172 w 6612"/>
                    <a:gd name="T51" fmla="*/ 8689 h 9167"/>
                    <a:gd name="T52" fmla="*/ 4551 w 6612"/>
                    <a:gd name="T53" fmla="*/ 7381 h 9167"/>
                    <a:gd name="T54" fmla="*/ 1341 w 6612"/>
                    <a:gd name="T55" fmla="*/ 7249 h 9167"/>
                    <a:gd name="T56" fmla="*/ 1904 w 6612"/>
                    <a:gd name="T57" fmla="*/ 7497 h 9167"/>
                    <a:gd name="T58" fmla="*/ 2475 w 6612"/>
                    <a:gd name="T59" fmla="*/ 8838 h 9167"/>
                    <a:gd name="T60" fmla="*/ 1697 w 6612"/>
                    <a:gd name="T61" fmla="*/ 8614 h 9167"/>
                    <a:gd name="T62" fmla="*/ 4477 w 6612"/>
                    <a:gd name="T63" fmla="*/ 7406 h 9167"/>
                    <a:gd name="T64" fmla="*/ 4560 w 6612"/>
                    <a:gd name="T65" fmla="*/ 8871 h 9167"/>
                    <a:gd name="T66" fmla="*/ 4477 w 6612"/>
                    <a:gd name="T67" fmla="*/ 7406 h 9167"/>
                    <a:gd name="T68" fmla="*/ 1995 w 6612"/>
                    <a:gd name="T69" fmla="*/ 7522 h 9167"/>
                    <a:gd name="T70" fmla="*/ 2607 w 6612"/>
                    <a:gd name="T71" fmla="*/ 7613 h 9167"/>
                    <a:gd name="T72" fmla="*/ 2599 w 6612"/>
                    <a:gd name="T73" fmla="*/ 8854 h 9167"/>
                    <a:gd name="T74" fmla="*/ 2532 w 6612"/>
                    <a:gd name="T75" fmla="*/ 8788 h 9167"/>
                    <a:gd name="T76" fmla="*/ 3285 w 6612"/>
                    <a:gd name="T77" fmla="*/ 7621 h 9167"/>
                    <a:gd name="T78" fmla="*/ 3610 w 6612"/>
                    <a:gd name="T79" fmla="*/ 8934 h 9167"/>
                    <a:gd name="T80" fmla="*/ 2698 w 6612"/>
                    <a:gd name="T81" fmla="*/ 7621 h 9167"/>
                    <a:gd name="T82" fmla="*/ 2992 w 6612"/>
                    <a:gd name="T83" fmla="*/ 7627 h 9167"/>
                    <a:gd name="T84" fmla="*/ 3906 w 6612"/>
                    <a:gd name="T85" fmla="*/ 7547 h 9167"/>
                    <a:gd name="T86" fmla="*/ 3939 w 6612"/>
                    <a:gd name="T87" fmla="*/ 8937 h 9167"/>
                    <a:gd name="T88" fmla="*/ 3906 w 6612"/>
                    <a:gd name="T89" fmla="*/ 7547 h 9167"/>
                    <a:gd name="T90" fmla="*/ 530 w 6612"/>
                    <a:gd name="T91" fmla="*/ 9 h 9167"/>
                    <a:gd name="T92" fmla="*/ 489 w 6612"/>
                    <a:gd name="T93" fmla="*/ 34 h 9167"/>
                    <a:gd name="T94" fmla="*/ 472 w 6612"/>
                    <a:gd name="T95" fmla="*/ 67 h 9167"/>
                    <a:gd name="T96" fmla="*/ 447 w 6612"/>
                    <a:gd name="T97" fmla="*/ 572 h 9167"/>
                    <a:gd name="T98" fmla="*/ 431 w 6612"/>
                    <a:gd name="T99" fmla="*/ 1101 h 9167"/>
                    <a:gd name="T100" fmla="*/ 191 w 6612"/>
                    <a:gd name="T101" fmla="*/ 4419 h 9167"/>
                    <a:gd name="T102" fmla="*/ 2673 w 6612"/>
                    <a:gd name="T103" fmla="*/ 9102 h 9167"/>
                    <a:gd name="T104" fmla="*/ 5850 w 6612"/>
                    <a:gd name="T105" fmla="*/ 8490 h 9167"/>
                    <a:gd name="T106" fmla="*/ 6612 w 6612"/>
                    <a:gd name="T107" fmla="*/ 4692 h 9167"/>
                    <a:gd name="T108" fmla="*/ 6570 w 6612"/>
                    <a:gd name="T109" fmla="*/ 4072 h 9167"/>
                    <a:gd name="T110" fmla="*/ 3285 w 6612"/>
                    <a:gd name="T111" fmla="*/ 1416 h 9167"/>
                    <a:gd name="T112" fmla="*/ 671 w 6612"/>
                    <a:gd name="T113" fmla="*/ 59 h 9167"/>
                    <a:gd name="T114" fmla="*/ 646 w 6612"/>
                    <a:gd name="T115" fmla="*/ 26 h 9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12" h="9167" extrusionOk="0">
                      <a:moveTo>
                        <a:pt x="6272" y="5942"/>
                      </a:moveTo>
                      <a:lnTo>
                        <a:pt x="6272" y="5942"/>
                      </a:lnTo>
                      <a:cubicBezTo>
                        <a:pt x="6248" y="6115"/>
                        <a:pt x="6223" y="6281"/>
                        <a:pt x="6190" y="6455"/>
                      </a:cubicBezTo>
                      <a:cubicBezTo>
                        <a:pt x="6157" y="6604"/>
                        <a:pt x="6132" y="6761"/>
                        <a:pt x="6107" y="6910"/>
                      </a:cubicBezTo>
                      <a:cubicBezTo>
                        <a:pt x="6049" y="6769"/>
                        <a:pt x="5983" y="6628"/>
                        <a:pt x="5908" y="6496"/>
                      </a:cubicBezTo>
                      <a:cubicBezTo>
                        <a:pt x="5983" y="6413"/>
                        <a:pt x="6041" y="6330"/>
                        <a:pt x="6099" y="6239"/>
                      </a:cubicBezTo>
                      <a:cubicBezTo>
                        <a:pt x="6165" y="6148"/>
                        <a:pt x="6223" y="6049"/>
                        <a:pt x="6272" y="5942"/>
                      </a:cubicBezTo>
                      <a:close/>
                      <a:moveTo>
                        <a:pt x="679" y="505"/>
                      </a:moveTo>
                      <a:cubicBezTo>
                        <a:pt x="1399" y="1407"/>
                        <a:pt x="2549" y="1416"/>
                        <a:pt x="3641" y="1763"/>
                      </a:cubicBezTo>
                      <a:cubicBezTo>
                        <a:pt x="4378" y="1995"/>
                        <a:pt x="5172" y="2309"/>
                        <a:pt x="5768" y="2814"/>
                      </a:cubicBezTo>
                      <a:cubicBezTo>
                        <a:pt x="6107" y="3095"/>
                        <a:pt x="6339" y="3418"/>
                        <a:pt x="6355" y="3873"/>
                      </a:cubicBezTo>
                      <a:cubicBezTo>
                        <a:pt x="6355" y="4130"/>
                        <a:pt x="6380" y="4403"/>
                        <a:pt x="6372" y="4676"/>
                      </a:cubicBezTo>
                      <a:cubicBezTo>
                        <a:pt x="6372" y="4684"/>
                        <a:pt x="6372" y="4692"/>
                        <a:pt x="6372" y="4692"/>
                      </a:cubicBezTo>
                      <a:lnTo>
                        <a:pt x="6372" y="4833"/>
                      </a:lnTo>
                      <a:cubicBezTo>
                        <a:pt x="6372" y="4899"/>
                        <a:pt x="6363" y="4965"/>
                        <a:pt x="6355" y="5023"/>
                      </a:cubicBezTo>
                      <a:cubicBezTo>
                        <a:pt x="6136" y="6744"/>
                        <a:pt x="4403" y="7382"/>
                        <a:pt x="2885" y="7382"/>
                      </a:cubicBezTo>
                      <a:cubicBezTo>
                        <a:pt x="2855" y="7382"/>
                        <a:pt x="2826" y="7382"/>
                        <a:pt x="2797" y="7381"/>
                      </a:cubicBezTo>
                      <a:cubicBezTo>
                        <a:pt x="1804" y="7365"/>
                        <a:pt x="960" y="6934"/>
                        <a:pt x="621" y="5958"/>
                      </a:cubicBezTo>
                      <a:cubicBezTo>
                        <a:pt x="489" y="5553"/>
                        <a:pt x="414" y="5139"/>
                        <a:pt x="414" y="4717"/>
                      </a:cubicBezTo>
                      <a:cubicBezTo>
                        <a:pt x="423" y="4403"/>
                        <a:pt x="439" y="4088"/>
                        <a:pt x="456" y="3774"/>
                      </a:cubicBezTo>
                      <a:cubicBezTo>
                        <a:pt x="456" y="3732"/>
                        <a:pt x="464" y="3699"/>
                        <a:pt x="464" y="3666"/>
                      </a:cubicBezTo>
                      <a:cubicBezTo>
                        <a:pt x="580" y="2615"/>
                        <a:pt x="662" y="1589"/>
                        <a:pt x="679" y="530"/>
                      </a:cubicBezTo>
                      <a:cubicBezTo>
                        <a:pt x="679" y="522"/>
                        <a:pt x="679" y="514"/>
                        <a:pt x="679" y="505"/>
                      </a:cubicBezTo>
                      <a:close/>
                      <a:moveTo>
                        <a:pt x="5859" y="6562"/>
                      </a:moveTo>
                      <a:cubicBezTo>
                        <a:pt x="5925" y="6686"/>
                        <a:pt x="5983" y="6802"/>
                        <a:pt x="6032" y="6934"/>
                      </a:cubicBezTo>
                      <a:cubicBezTo>
                        <a:pt x="6043" y="6951"/>
                        <a:pt x="6061" y="6960"/>
                        <a:pt x="6076" y="6960"/>
                      </a:cubicBezTo>
                      <a:cubicBezTo>
                        <a:pt x="6085" y="6960"/>
                        <a:pt x="6093" y="6957"/>
                        <a:pt x="6099" y="6951"/>
                      </a:cubicBezTo>
                      <a:cubicBezTo>
                        <a:pt x="6066" y="7174"/>
                        <a:pt x="6024" y="7398"/>
                        <a:pt x="5966" y="7621"/>
                      </a:cubicBezTo>
                      <a:cubicBezTo>
                        <a:pt x="5842" y="7356"/>
                        <a:pt x="5710" y="7092"/>
                        <a:pt x="5577" y="6827"/>
                      </a:cubicBezTo>
                      <a:cubicBezTo>
                        <a:pt x="5677" y="6744"/>
                        <a:pt x="5768" y="6653"/>
                        <a:pt x="5859" y="6562"/>
                      </a:cubicBezTo>
                      <a:close/>
                      <a:moveTo>
                        <a:pt x="5511" y="6877"/>
                      </a:moveTo>
                      <a:cubicBezTo>
                        <a:pt x="5660" y="7158"/>
                        <a:pt x="5801" y="7447"/>
                        <a:pt x="5933" y="7737"/>
                      </a:cubicBezTo>
                      <a:cubicBezTo>
                        <a:pt x="5908" y="7820"/>
                        <a:pt x="5884" y="7903"/>
                        <a:pt x="5850" y="7985"/>
                      </a:cubicBezTo>
                      <a:cubicBezTo>
                        <a:pt x="5809" y="8109"/>
                        <a:pt x="5743" y="8225"/>
                        <a:pt x="5660" y="8325"/>
                      </a:cubicBezTo>
                      <a:lnTo>
                        <a:pt x="5139" y="7117"/>
                      </a:lnTo>
                      <a:cubicBezTo>
                        <a:pt x="5271" y="7042"/>
                        <a:pt x="5395" y="6959"/>
                        <a:pt x="5511" y="6877"/>
                      </a:cubicBezTo>
                      <a:close/>
                      <a:moveTo>
                        <a:pt x="356" y="5842"/>
                      </a:moveTo>
                      <a:cubicBezTo>
                        <a:pt x="389" y="5975"/>
                        <a:pt x="439" y="6099"/>
                        <a:pt x="497" y="6223"/>
                      </a:cubicBezTo>
                      <a:cubicBezTo>
                        <a:pt x="687" y="6951"/>
                        <a:pt x="886" y="7679"/>
                        <a:pt x="1093" y="8399"/>
                      </a:cubicBezTo>
                      <a:cubicBezTo>
                        <a:pt x="1018" y="8349"/>
                        <a:pt x="944" y="8300"/>
                        <a:pt x="869" y="8242"/>
                      </a:cubicBezTo>
                      <a:cubicBezTo>
                        <a:pt x="348" y="7828"/>
                        <a:pt x="307" y="7216"/>
                        <a:pt x="323" y="6587"/>
                      </a:cubicBezTo>
                      <a:cubicBezTo>
                        <a:pt x="332" y="6339"/>
                        <a:pt x="340" y="6091"/>
                        <a:pt x="356" y="5842"/>
                      </a:cubicBezTo>
                      <a:close/>
                      <a:moveTo>
                        <a:pt x="662" y="6554"/>
                      </a:moveTo>
                      <a:cubicBezTo>
                        <a:pt x="811" y="6802"/>
                        <a:pt x="1010" y="7017"/>
                        <a:pt x="1250" y="7191"/>
                      </a:cubicBezTo>
                      <a:cubicBezTo>
                        <a:pt x="1358" y="7671"/>
                        <a:pt x="1482" y="8159"/>
                        <a:pt x="1622" y="8639"/>
                      </a:cubicBezTo>
                      <a:cubicBezTo>
                        <a:pt x="1622" y="8639"/>
                        <a:pt x="1631" y="8639"/>
                        <a:pt x="1631" y="8647"/>
                      </a:cubicBezTo>
                      <a:cubicBezTo>
                        <a:pt x="1482" y="8598"/>
                        <a:pt x="1333" y="8531"/>
                        <a:pt x="1192" y="8457"/>
                      </a:cubicBezTo>
                      <a:cubicBezTo>
                        <a:pt x="1002" y="7820"/>
                        <a:pt x="828" y="7191"/>
                        <a:pt x="662" y="6554"/>
                      </a:cubicBezTo>
                      <a:close/>
                      <a:moveTo>
                        <a:pt x="5081" y="7158"/>
                      </a:moveTo>
                      <a:cubicBezTo>
                        <a:pt x="5255" y="7572"/>
                        <a:pt x="5428" y="7977"/>
                        <a:pt x="5602" y="8382"/>
                      </a:cubicBezTo>
                      <a:cubicBezTo>
                        <a:pt x="5478" y="8515"/>
                        <a:pt x="5329" y="8614"/>
                        <a:pt x="5172" y="8689"/>
                      </a:cubicBezTo>
                      <a:lnTo>
                        <a:pt x="5172" y="8680"/>
                      </a:lnTo>
                      <a:lnTo>
                        <a:pt x="4551" y="7381"/>
                      </a:lnTo>
                      <a:cubicBezTo>
                        <a:pt x="4733" y="7315"/>
                        <a:pt x="4907" y="7241"/>
                        <a:pt x="5081" y="7158"/>
                      </a:cubicBezTo>
                      <a:close/>
                      <a:moveTo>
                        <a:pt x="1341" y="7249"/>
                      </a:moveTo>
                      <a:lnTo>
                        <a:pt x="1341" y="7249"/>
                      </a:lnTo>
                      <a:cubicBezTo>
                        <a:pt x="1515" y="7356"/>
                        <a:pt x="1705" y="7439"/>
                        <a:pt x="1904" y="7497"/>
                      </a:cubicBezTo>
                      <a:lnTo>
                        <a:pt x="2466" y="8829"/>
                      </a:lnTo>
                      <a:lnTo>
                        <a:pt x="2475" y="8838"/>
                      </a:lnTo>
                      <a:cubicBezTo>
                        <a:pt x="2201" y="8804"/>
                        <a:pt x="1937" y="8738"/>
                        <a:pt x="1672" y="8656"/>
                      </a:cubicBezTo>
                      <a:cubicBezTo>
                        <a:pt x="1697" y="8656"/>
                        <a:pt x="1705" y="8631"/>
                        <a:pt x="1697" y="8614"/>
                      </a:cubicBezTo>
                      <a:cubicBezTo>
                        <a:pt x="1564" y="8159"/>
                        <a:pt x="1449" y="7712"/>
                        <a:pt x="1341" y="7249"/>
                      </a:cubicBezTo>
                      <a:close/>
                      <a:moveTo>
                        <a:pt x="4477" y="7406"/>
                      </a:moveTo>
                      <a:lnTo>
                        <a:pt x="5097" y="8713"/>
                      </a:lnTo>
                      <a:cubicBezTo>
                        <a:pt x="4924" y="8788"/>
                        <a:pt x="4742" y="8838"/>
                        <a:pt x="4560" y="8871"/>
                      </a:cubicBezTo>
                      <a:lnTo>
                        <a:pt x="3989" y="7538"/>
                      </a:lnTo>
                      <a:cubicBezTo>
                        <a:pt x="4154" y="7505"/>
                        <a:pt x="4320" y="7456"/>
                        <a:pt x="4477" y="7406"/>
                      </a:cubicBezTo>
                      <a:close/>
                      <a:moveTo>
                        <a:pt x="1995" y="7522"/>
                      </a:moveTo>
                      <a:lnTo>
                        <a:pt x="1995" y="7522"/>
                      </a:lnTo>
                      <a:cubicBezTo>
                        <a:pt x="2036" y="7530"/>
                        <a:pt x="2077" y="7538"/>
                        <a:pt x="2127" y="7547"/>
                      </a:cubicBezTo>
                      <a:cubicBezTo>
                        <a:pt x="2284" y="7580"/>
                        <a:pt x="2441" y="7596"/>
                        <a:pt x="2607" y="7613"/>
                      </a:cubicBezTo>
                      <a:cubicBezTo>
                        <a:pt x="2839" y="8027"/>
                        <a:pt x="3029" y="8465"/>
                        <a:pt x="3186" y="8920"/>
                      </a:cubicBezTo>
                      <a:cubicBezTo>
                        <a:pt x="2971" y="8904"/>
                        <a:pt x="2764" y="8879"/>
                        <a:pt x="2599" y="8854"/>
                      </a:cubicBezTo>
                      <a:lnTo>
                        <a:pt x="2516" y="8846"/>
                      </a:lnTo>
                      <a:cubicBezTo>
                        <a:pt x="2532" y="8838"/>
                        <a:pt x="2541" y="8813"/>
                        <a:pt x="2532" y="8788"/>
                      </a:cubicBezTo>
                      <a:lnTo>
                        <a:pt x="1995" y="7522"/>
                      </a:lnTo>
                      <a:close/>
                      <a:moveTo>
                        <a:pt x="3285" y="7621"/>
                      </a:moveTo>
                      <a:cubicBezTo>
                        <a:pt x="3476" y="8060"/>
                        <a:pt x="3666" y="8498"/>
                        <a:pt x="3856" y="8929"/>
                      </a:cubicBezTo>
                      <a:cubicBezTo>
                        <a:pt x="3774" y="8932"/>
                        <a:pt x="3692" y="8934"/>
                        <a:pt x="3610" y="8934"/>
                      </a:cubicBezTo>
                      <a:cubicBezTo>
                        <a:pt x="3495" y="8934"/>
                        <a:pt x="3380" y="8930"/>
                        <a:pt x="3269" y="8920"/>
                      </a:cubicBezTo>
                      <a:cubicBezTo>
                        <a:pt x="3120" y="8473"/>
                        <a:pt x="2930" y="8035"/>
                        <a:pt x="2698" y="7621"/>
                      </a:cubicBezTo>
                      <a:cubicBezTo>
                        <a:pt x="2797" y="7625"/>
                        <a:pt x="2894" y="7627"/>
                        <a:pt x="2992" y="7627"/>
                      </a:cubicBezTo>
                      <a:cubicBezTo>
                        <a:pt x="3089" y="7627"/>
                        <a:pt x="3186" y="7625"/>
                        <a:pt x="3285" y="7621"/>
                      </a:cubicBezTo>
                      <a:close/>
                      <a:moveTo>
                        <a:pt x="3906" y="7547"/>
                      </a:moveTo>
                      <a:lnTo>
                        <a:pt x="4477" y="8879"/>
                      </a:lnTo>
                      <a:cubicBezTo>
                        <a:pt x="4303" y="8912"/>
                        <a:pt x="4121" y="8929"/>
                        <a:pt x="3939" y="8937"/>
                      </a:cubicBezTo>
                      <a:lnTo>
                        <a:pt x="3368" y="7621"/>
                      </a:lnTo>
                      <a:cubicBezTo>
                        <a:pt x="3550" y="7605"/>
                        <a:pt x="3732" y="7580"/>
                        <a:pt x="3906" y="7547"/>
                      </a:cubicBezTo>
                      <a:close/>
                      <a:moveTo>
                        <a:pt x="570" y="0"/>
                      </a:moveTo>
                      <a:cubicBezTo>
                        <a:pt x="556" y="0"/>
                        <a:pt x="542" y="3"/>
                        <a:pt x="530" y="9"/>
                      </a:cubicBezTo>
                      <a:cubicBezTo>
                        <a:pt x="514" y="17"/>
                        <a:pt x="505" y="17"/>
                        <a:pt x="497" y="26"/>
                      </a:cubicBezTo>
                      <a:lnTo>
                        <a:pt x="489" y="34"/>
                      </a:lnTo>
                      <a:cubicBezTo>
                        <a:pt x="480" y="42"/>
                        <a:pt x="472" y="50"/>
                        <a:pt x="472" y="59"/>
                      </a:cubicBezTo>
                      <a:lnTo>
                        <a:pt x="472" y="67"/>
                      </a:lnTo>
                      <a:cubicBezTo>
                        <a:pt x="464" y="83"/>
                        <a:pt x="456" y="100"/>
                        <a:pt x="456" y="117"/>
                      </a:cubicBezTo>
                      <a:cubicBezTo>
                        <a:pt x="456" y="265"/>
                        <a:pt x="456" y="414"/>
                        <a:pt x="447" y="572"/>
                      </a:cubicBezTo>
                      <a:cubicBezTo>
                        <a:pt x="439" y="704"/>
                        <a:pt x="423" y="836"/>
                        <a:pt x="406" y="1027"/>
                      </a:cubicBezTo>
                      <a:cubicBezTo>
                        <a:pt x="406" y="1052"/>
                        <a:pt x="414" y="1085"/>
                        <a:pt x="431" y="1101"/>
                      </a:cubicBezTo>
                      <a:cubicBezTo>
                        <a:pt x="381" y="2036"/>
                        <a:pt x="290" y="2963"/>
                        <a:pt x="216" y="3906"/>
                      </a:cubicBezTo>
                      <a:cubicBezTo>
                        <a:pt x="199" y="4072"/>
                        <a:pt x="191" y="4245"/>
                        <a:pt x="191" y="4419"/>
                      </a:cubicBezTo>
                      <a:cubicBezTo>
                        <a:pt x="116" y="5379"/>
                        <a:pt x="1" y="6380"/>
                        <a:pt x="125" y="7307"/>
                      </a:cubicBezTo>
                      <a:cubicBezTo>
                        <a:pt x="290" y="8564"/>
                        <a:pt x="1564" y="8978"/>
                        <a:pt x="2673" y="9102"/>
                      </a:cubicBezTo>
                      <a:cubicBezTo>
                        <a:pt x="2970" y="9135"/>
                        <a:pt x="3340" y="9166"/>
                        <a:pt x="3727" y="9166"/>
                      </a:cubicBezTo>
                      <a:cubicBezTo>
                        <a:pt x="4529" y="9166"/>
                        <a:pt x="5404" y="9031"/>
                        <a:pt x="5850" y="8490"/>
                      </a:cubicBezTo>
                      <a:cubicBezTo>
                        <a:pt x="6223" y="8035"/>
                        <a:pt x="6256" y="7332"/>
                        <a:pt x="6372" y="6786"/>
                      </a:cubicBezTo>
                      <a:cubicBezTo>
                        <a:pt x="6521" y="6099"/>
                        <a:pt x="6603" y="5395"/>
                        <a:pt x="6612" y="4692"/>
                      </a:cubicBezTo>
                      <a:cubicBezTo>
                        <a:pt x="6603" y="4676"/>
                        <a:pt x="6603" y="4659"/>
                        <a:pt x="6587" y="4643"/>
                      </a:cubicBezTo>
                      <a:cubicBezTo>
                        <a:pt x="6579" y="4452"/>
                        <a:pt x="6570" y="4262"/>
                        <a:pt x="6570" y="4072"/>
                      </a:cubicBezTo>
                      <a:cubicBezTo>
                        <a:pt x="6587" y="3343"/>
                        <a:pt x="6281" y="2880"/>
                        <a:pt x="5677" y="2450"/>
                      </a:cubicBezTo>
                      <a:cubicBezTo>
                        <a:pt x="4982" y="1962"/>
                        <a:pt x="4105" y="1622"/>
                        <a:pt x="3285" y="1416"/>
                      </a:cubicBezTo>
                      <a:cubicBezTo>
                        <a:pt x="2259" y="1167"/>
                        <a:pt x="1242" y="1076"/>
                        <a:pt x="671" y="67"/>
                      </a:cubicBezTo>
                      <a:cubicBezTo>
                        <a:pt x="671" y="59"/>
                        <a:pt x="671" y="59"/>
                        <a:pt x="671" y="59"/>
                      </a:cubicBezTo>
                      <a:cubicBezTo>
                        <a:pt x="662" y="50"/>
                        <a:pt x="662" y="50"/>
                        <a:pt x="654" y="42"/>
                      </a:cubicBezTo>
                      <a:cubicBezTo>
                        <a:pt x="654" y="42"/>
                        <a:pt x="646" y="34"/>
                        <a:pt x="646" y="26"/>
                      </a:cubicBezTo>
                      <a:cubicBezTo>
                        <a:pt x="625" y="9"/>
                        <a:pt x="596" y="0"/>
                        <a:pt x="57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sp>
            <p:nvSpPr>
              <p:cNvPr id="29" name="Google Shape;1345;p43"/>
              <p:cNvSpPr txBox="1">
                <a:spLocks noChangeArrowheads="1"/>
              </p:cNvSpPr>
              <p:nvPr/>
            </p:nvSpPr>
            <p:spPr bwMode="auto">
              <a:xfrm flipH="1">
                <a:off x="12332" y="25050"/>
                <a:ext cx="6657" cy="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ctr">
                  <a:lnSpc>
                    <a:spcPct val="115000"/>
                  </a:lnSpc>
                  <a:spcAft>
                    <a:spcPts val="0"/>
                  </a:spcAft>
                </a:pPr>
                <a:r>
                  <a:rPr lang="en-US" sz="2400" b="1">
                    <a:solidFill>
                      <a:srgbClr val="FFC000"/>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Google Shape;1346;p43"/>
            <p:cNvGrpSpPr>
              <a:grpSpLocks/>
            </p:cNvGrpSpPr>
            <p:nvPr/>
          </p:nvGrpSpPr>
          <p:grpSpPr bwMode="auto">
            <a:xfrm>
              <a:off x="8706" y="5316"/>
              <a:ext cx="8227" cy="7434"/>
              <a:chOff x="8706" y="5316"/>
              <a:chExt cx="8226" cy="7433"/>
            </a:xfrm>
          </p:grpSpPr>
          <p:grpSp>
            <p:nvGrpSpPr>
              <p:cNvPr id="22" name="Google Shape;1347;p43"/>
              <p:cNvGrpSpPr>
                <a:grpSpLocks/>
              </p:cNvGrpSpPr>
              <p:nvPr/>
            </p:nvGrpSpPr>
            <p:grpSpPr bwMode="auto">
              <a:xfrm>
                <a:off x="8706" y="5316"/>
                <a:ext cx="8226" cy="7433"/>
                <a:chOff x="8706" y="5315"/>
                <a:chExt cx="8225" cy="7431"/>
              </a:xfrm>
            </p:grpSpPr>
            <p:sp>
              <p:nvSpPr>
                <p:cNvPr id="24" name="Google Shape;1348;p43"/>
                <p:cNvSpPr>
                  <a:spLocks/>
                </p:cNvSpPr>
                <p:nvPr/>
              </p:nvSpPr>
              <p:spPr bwMode="auto">
                <a:xfrm>
                  <a:off x="9340" y="7742"/>
                  <a:ext cx="7395" cy="4820"/>
                </a:xfrm>
                <a:custGeom>
                  <a:avLst/>
                  <a:gdLst>
                    <a:gd name="T0" fmla="*/ 2971 w 7345"/>
                    <a:gd name="T1" fmla="*/ 4347 h 5397"/>
                    <a:gd name="T2" fmla="*/ 2971 w 7345"/>
                    <a:gd name="T3" fmla="*/ 4356 h 5397"/>
                    <a:gd name="T4" fmla="*/ 2607 w 7345"/>
                    <a:gd name="T5" fmla="*/ 4414 h 5397"/>
                    <a:gd name="T6" fmla="*/ 2656 w 7345"/>
                    <a:gd name="T7" fmla="*/ 4389 h 5397"/>
                    <a:gd name="T8" fmla="*/ 2673 w 7345"/>
                    <a:gd name="T9" fmla="*/ 4380 h 5397"/>
                    <a:gd name="T10" fmla="*/ 2971 w 7345"/>
                    <a:gd name="T11" fmla="*/ 4347 h 5397"/>
                    <a:gd name="T12" fmla="*/ 7171 w 7345"/>
                    <a:gd name="T13" fmla="*/ 0 h 5397"/>
                    <a:gd name="T14" fmla="*/ 7091 w 7345"/>
                    <a:gd name="T15" fmla="*/ 28 h 5397"/>
                    <a:gd name="T16" fmla="*/ 6661 w 7345"/>
                    <a:gd name="T17" fmla="*/ 409 h 5397"/>
                    <a:gd name="T18" fmla="*/ 6611 w 7345"/>
                    <a:gd name="T19" fmla="*/ 525 h 5397"/>
                    <a:gd name="T20" fmla="*/ 6140 w 7345"/>
                    <a:gd name="T21" fmla="*/ 1005 h 5397"/>
                    <a:gd name="T22" fmla="*/ 6115 w 7345"/>
                    <a:gd name="T23" fmla="*/ 1096 h 5397"/>
                    <a:gd name="T24" fmla="*/ 5503 w 7345"/>
                    <a:gd name="T25" fmla="*/ 1691 h 5397"/>
                    <a:gd name="T26" fmla="*/ 5486 w 7345"/>
                    <a:gd name="T27" fmla="*/ 1873 h 5397"/>
                    <a:gd name="T28" fmla="*/ 5031 w 7345"/>
                    <a:gd name="T29" fmla="*/ 2419 h 5397"/>
                    <a:gd name="T30" fmla="*/ 5014 w 7345"/>
                    <a:gd name="T31" fmla="*/ 2519 h 5397"/>
                    <a:gd name="T32" fmla="*/ 4808 w 7345"/>
                    <a:gd name="T33" fmla="*/ 2891 h 5397"/>
                    <a:gd name="T34" fmla="*/ 4783 w 7345"/>
                    <a:gd name="T35" fmla="*/ 2924 h 5397"/>
                    <a:gd name="T36" fmla="*/ 2441 w 7345"/>
                    <a:gd name="T37" fmla="*/ 4083 h 5397"/>
                    <a:gd name="T38" fmla="*/ 2185 w 7345"/>
                    <a:gd name="T39" fmla="*/ 4083 h 5397"/>
                    <a:gd name="T40" fmla="*/ 2052 w 7345"/>
                    <a:gd name="T41" fmla="*/ 4165 h 5397"/>
                    <a:gd name="T42" fmla="*/ 323 w 7345"/>
                    <a:gd name="T43" fmla="*/ 3305 h 5397"/>
                    <a:gd name="T44" fmla="*/ 226 w 7345"/>
                    <a:gd name="T45" fmla="*/ 3255 h 5397"/>
                    <a:gd name="T46" fmla="*/ 75 w 7345"/>
                    <a:gd name="T47" fmla="*/ 3495 h 5397"/>
                    <a:gd name="T48" fmla="*/ 596 w 7345"/>
                    <a:gd name="T49" fmla="*/ 4116 h 5397"/>
                    <a:gd name="T50" fmla="*/ 637 w 7345"/>
                    <a:gd name="T51" fmla="*/ 4240 h 5397"/>
                    <a:gd name="T52" fmla="*/ 1349 w 7345"/>
                    <a:gd name="T53" fmla="*/ 4811 h 5397"/>
                    <a:gd name="T54" fmla="*/ 1415 w 7345"/>
                    <a:gd name="T55" fmla="*/ 4910 h 5397"/>
                    <a:gd name="T56" fmla="*/ 2375 w 7345"/>
                    <a:gd name="T57" fmla="*/ 5324 h 5397"/>
                    <a:gd name="T58" fmla="*/ 2400 w 7345"/>
                    <a:gd name="T59" fmla="*/ 5324 h 5397"/>
                    <a:gd name="T60" fmla="*/ 2507 w 7345"/>
                    <a:gd name="T61" fmla="*/ 5373 h 5397"/>
                    <a:gd name="T62" fmla="*/ 2970 w 7345"/>
                    <a:gd name="T63" fmla="*/ 5396 h 5397"/>
                    <a:gd name="T64" fmla="*/ 4667 w 7345"/>
                    <a:gd name="T65" fmla="*/ 4720 h 5397"/>
                    <a:gd name="T66" fmla="*/ 5850 w 7345"/>
                    <a:gd name="T67" fmla="*/ 2461 h 5397"/>
                    <a:gd name="T68" fmla="*/ 5958 w 7345"/>
                    <a:gd name="T69" fmla="*/ 2395 h 5397"/>
                    <a:gd name="T70" fmla="*/ 6462 w 7345"/>
                    <a:gd name="T71" fmla="*/ 1625 h 5397"/>
                    <a:gd name="T72" fmla="*/ 6479 w 7345"/>
                    <a:gd name="T73" fmla="*/ 1617 h 5397"/>
                    <a:gd name="T74" fmla="*/ 6992 w 7345"/>
                    <a:gd name="T75" fmla="*/ 1220 h 5397"/>
                    <a:gd name="T76" fmla="*/ 7033 w 7345"/>
                    <a:gd name="T77" fmla="*/ 1120 h 5397"/>
                    <a:gd name="T78" fmla="*/ 7108 w 7345"/>
                    <a:gd name="T79" fmla="*/ 1021 h 5397"/>
                    <a:gd name="T80" fmla="*/ 7298 w 7345"/>
                    <a:gd name="T81" fmla="*/ 235 h 5397"/>
                    <a:gd name="T82" fmla="*/ 7171 w 7345"/>
                    <a:gd name="T83" fmla="*/ 0 h 5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45" h="5397" extrusionOk="0">
                      <a:moveTo>
                        <a:pt x="2971" y="4347"/>
                      </a:moveTo>
                      <a:lnTo>
                        <a:pt x="2971" y="4356"/>
                      </a:lnTo>
                      <a:cubicBezTo>
                        <a:pt x="2847" y="4372"/>
                        <a:pt x="2723" y="4397"/>
                        <a:pt x="2607" y="4414"/>
                      </a:cubicBezTo>
                      <a:lnTo>
                        <a:pt x="2656" y="4389"/>
                      </a:lnTo>
                      <a:lnTo>
                        <a:pt x="2673" y="4380"/>
                      </a:lnTo>
                      <a:cubicBezTo>
                        <a:pt x="2772" y="4372"/>
                        <a:pt x="2871" y="4364"/>
                        <a:pt x="2971" y="4347"/>
                      </a:cubicBezTo>
                      <a:close/>
                      <a:moveTo>
                        <a:pt x="7171" y="0"/>
                      </a:moveTo>
                      <a:cubicBezTo>
                        <a:pt x="7146" y="0"/>
                        <a:pt x="7119" y="9"/>
                        <a:pt x="7091" y="28"/>
                      </a:cubicBezTo>
                      <a:cubicBezTo>
                        <a:pt x="6934" y="144"/>
                        <a:pt x="6785" y="268"/>
                        <a:pt x="6661" y="409"/>
                      </a:cubicBezTo>
                      <a:cubicBezTo>
                        <a:pt x="6628" y="442"/>
                        <a:pt x="6611" y="483"/>
                        <a:pt x="6611" y="525"/>
                      </a:cubicBezTo>
                      <a:cubicBezTo>
                        <a:pt x="6413" y="607"/>
                        <a:pt x="6264" y="831"/>
                        <a:pt x="6140" y="1005"/>
                      </a:cubicBezTo>
                      <a:cubicBezTo>
                        <a:pt x="6115" y="1029"/>
                        <a:pt x="6107" y="1063"/>
                        <a:pt x="6115" y="1096"/>
                      </a:cubicBezTo>
                      <a:lnTo>
                        <a:pt x="5503" y="1691"/>
                      </a:lnTo>
                      <a:cubicBezTo>
                        <a:pt x="5453" y="1733"/>
                        <a:pt x="5445" y="1815"/>
                        <a:pt x="5486" y="1873"/>
                      </a:cubicBezTo>
                      <a:cubicBezTo>
                        <a:pt x="5312" y="2031"/>
                        <a:pt x="5155" y="2221"/>
                        <a:pt x="5031" y="2419"/>
                      </a:cubicBezTo>
                      <a:cubicBezTo>
                        <a:pt x="5014" y="2453"/>
                        <a:pt x="5006" y="2486"/>
                        <a:pt x="5014" y="2519"/>
                      </a:cubicBezTo>
                      <a:cubicBezTo>
                        <a:pt x="4915" y="2626"/>
                        <a:pt x="4849" y="2759"/>
                        <a:pt x="4808" y="2891"/>
                      </a:cubicBezTo>
                      <a:cubicBezTo>
                        <a:pt x="4799" y="2899"/>
                        <a:pt x="4791" y="2908"/>
                        <a:pt x="4783" y="2924"/>
                      </a:cubicBezTo>
                      <a:cubicBezTo>
                        <a:pt x="4212" y="3636"/>
                        <a:pt x="3360" y="4066"/>
                        <a:pt x="2441" y="4083"/>
                      </a:cubicBezTo>
                      <a:lnTo>
                        <a:pt x="2185" y="4083"/>
                      </a:lnTo>
                      <a:cubicBezTo>
                        <a:pt x="2127" y="4083"/>
                        <a:pt x="2069" y="4107"/>
                        <a:pt x="2052" y="4165"/>
                      </a:cubicBezTo>
                      <a:cubicBezTo>
                        <a:pt x="1374" y="4157"/>
                        <a:pt x="728" y="3843"/>
                        <a:pt x="323" y="3305"/>
                      </a:cubicBezTo>
                      <a:cubicBezTo>
                        <a:pt x="296" y="3270"/>
                        <a:pt x="262" y="3255"/>
                        <a:pt x="226" y="3255"/>
                      </a:cubicBezTo>
                      <a:cubicBezTo>
                        <a:pt x="117" y="3255"/>
                        <a:pt x="0" y="3389"/>
                        <a:pt x="75" y="3495"/>
                      </a:cubicBezTo>
                      <a:cubicBezTo>
                        <a:pt x="232" y="3710"/>
                        <a:pt x="406" y="3917"/>
                        <a:pt x="596" y="4116"/>
                      </a:cubicBezTo>
                      <a:cubicBezTo>
                        <a:pt x="588" y="4157"/>
                        <a:pt x="604" y="4207"/>
                        <a:pt x="637" y="4240"/>
                      </a:cubicBezTo>
                      <a:cubicBezTo>
                        <a:pt x="853" y="4447"/>
                        <a:pt x="1093" y="4637"/>
                        <a:pt x="1349" y="4811"/>
                      </a:cubicBezTo>
                      <a:cubicBezTo>
                        <a:pt x="1349" y="4852"/>
                        <a:pt x="1382" y="4885"/>
                        <a:pt x="1415" y="4910"/>
                      </a:cubicBezTo>
                      <a:cubicBezTo>
                        <a:pt x="1713" y="5100"/>
                        <a:pt x="2036" y="5233"/>
                        <a:pt x="2375" y="5324"/>
                      </a:cubicBezTo>
                      <a:lnTo>
                        <a:pt x="2400" y="5324"/>
                      </a:lnTo>
                      <a:cubicBezTo>
                        <a:pt x="2425" y="5349"/>
                        <a:pt x="2466" y="5373"/>
                        <a:pt x="2507" y="5373"/>
                      </a:cubicBezTo>
                      <a:cubicBezTo>
                        <a:pt x="2665" y="5388"/>
                        <a:pt x="2819" y="5396"/>
                        <a:pt x="2970" y="5396"/>
                      </a:cubicBezTo>
                      <a:cubicBezTo>
                        <a:pt x="3612" y="5396"/>
                        <a:pt x="4191" y="5242"/>
                        <a:pt x="4667" y="4720"/>
                      </a:cubicBezTo>
                      <a:cubicBezTo>
                        <a:pt x="5246" y="4066"/>
                        <a:pt x="5561" y="3263"/>
                        <a:pt x="5850" y="2461"/>
                      </a:cubicBezTo>
                      <a:cubicBezTo>
                        <a:pt x="5892" y="2461"/>
                        <a:pt x="5933" y="2436"/>
                        <a:pt x="5958" y="2395"/>
                      </a:cubicBezTo>
                      <a:cubicBezTo>
                        <a:pt x="6123" y="2138"/>
                        <a:pt x="6297" y="1882"/>
                        <a:pt x="6462" y="1625"/>
                      </a:cubicBezTo>
                      <a:lnTo>
                        <a:pt x="6479" y="1617"/>
                      </a:lnTo>
                      <a:cubicBezTo>
                        <a:pt x="6653" y="1493"/>
                        <a:pt x="6827" y="1360"/>
                        <a:pt x="6992" y="1220"/>
                      </a:cubicBezTo>
                      <a:cubicBezTo>
                        <a:pt x="7017" y="1195"/>
                        <a:pt x="7033" y="1154"/>
                        <a:pt x="7033" y="1120"/>
                      </a:cubicBezTo>
                      <a:cubicBezTo>
                        <a:pt x="7058" y="1087"/>
                        <a:pt x="7083" y="1054"/>
                        <a:pt x="7108" y="1021"/>
                      </a:cubicBezTo>
                      <a:cubicBezTo>
                        <a:pt x="7265" y="765"/>
                        <a:pt x="7191" y="492"/>
                        <a:pt x="7298" y="235"/>
                      </a:cubicBezTo>
                      <a:cubicBezTo>
                        <a:pt x="7345" y="142"/>
                        <a:pt x="7274" y="0"/>
                        <a:pt x="717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nvGrpSpPr>
                <p:cNvPr id="25" name="Google Shape;1349;p43"/>
                <p:cNvGrpSpPr>
                  <a:grpSpLocks/>
                </p:cNvGrpSpPr>
                <p:nvPr/>
              </p:nvGrpSpPr>
              <p:grpSpPr bwMode="auto">
                <a:xfrm>
                  <a:off x="8706" y="5315"/>
                  <a:ext cx="8225" cy="7431"/>
                  <a:chOff x="8706" y="5315"/>
                  <a:chExt cx="8224" cy="7430"/>
                </a:xfrm>
              </p:grpSpPr>
              <p:sp>
                <p:nvSpPr>
                  <p:cNvPr id="26" name="Google Shape;1350;p43"/>
                  <p:cNvSpPr>
                    <a:spLocks/>
                  </p:cNvSpPr>
                  <p:nvPr/>
                </p:nvSpPr>
                <p:spPr bwMode="auto">
                  <a:xfrm>
                    <a:off x="8898" y="5432"/>
                    <a:ext cx="7773" cy="5979"/>
                  </a:xfrm>
                  <a:custGeom>
                    <a:avLst/>
                    <a:gdLst>
                      <a:gd name="T0" fmla="*/ 7721 w 7721"/>
                      <a:gd name="T1" fmla="*/ 2475 h 6695"/>
                      <a:gd name="T2" fmla="*/ 7715 w 7721"/>
                      <a:gd name="T3" fmla="*/ 2478 h 6695"/>
                      <a:gd name="T4" fmla="*/ 7715 w 7721"/>
                      <a:gd name="T5" fmla="*/ 2478 h 6695"/>
                      <a:gd name="T6" fmla="*/ 7721 w 7721"/>
                      <a:gd name="T7" fmla="*/ 2483 h 6695"/>
                      <a:gd name="T8" fmla="*/ 7721 w 7721"/>
                      <a:gd name="T9" fmla="*/ 2475 h 6695"/>
                      <a:gd name="T10" fmla="*/ 2268 w 7721"/>
                      <a:gd name="T11" fmla="*/ 1 h 6695"/>
                      <a:gd name="T12" fmla="*/ 1101 w 7721"/>
                      <a:gd name="T13" fmla="*/ 274 h 6695"/>
                      <a:gd name="T14" fmla="*/ 663 w 7721"/>
                      <a:gd name="T15" fmla="*/ 762 h 6695"/>
                      <a:gd name="T16" fmla="*/ 59 w 7721"/>
                      <a:gd name="T17" fmla="*/ 3120 h 6695"/>
                      <a:gd name="T18" fmla="*/ 961 w 7721"/>
                      <a:gd name="T19" fmla="*/ 6132 h 6695"/>
                      <a:gd name="T20" fmla="*/ 2610 w 7721"/>
                      <a:gd name="T21" fmla="*/ 6694 h 6695"/>
                      <a:gd name="T22" fmla="*/ 3823 w 7721"/>
                      <a:gd name="T23" fmla="*/ 6479 h 6695"/>
                      <a:gd name="T24" fmla="*/ 4742 w 7721"/>
                      <a:gd name="T25" fmla="*/ 5958 h 6695"/>
                      <a:gd name="T26" fmla="*/ 5644 w 7721"/>
                      <a:gd name="T27" fmla="*/ 4733 h 6695"/>
                      <a:gd name="T28" fmla="*/ 7715 w 7721"/>
                      <a:gd name="T29" fmla="*/ 2478 h 6695"/>
                      <a:gd name="T30" fmla="*/ 7715 w 7721"/>
                      <a:gd name="T31" fmla="*/ 2478 h 6695"/>
                      <a:gd name="T32" fmla="*/ 2268 w 7721"/>
                      <a:gd name="T33" fmla="*/ 1 h 6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21" h="6695" extrusionOk="0">
                        <a:moveTo>
                          <a:pt x="7721" y="2475"/>
                        </a:moveTo>
                        <a:cubicBezTo>
                          <a:pt x="7719" y="2476"/>
                          <a:pt x="7717" y="2477"/>
                          <a:pt x="7715" y="2478"/>
                        </a:cubicBezTo>
                        <a:cubicBezTo>
                          <a:pt x="7717" y="2480"/>
                          <a:pt x="7719" y="2481"/>
                          <a:pt x="7721" y="2483"/>
                        </a:cubicBezTo>
                        <a:lnTo>
                          <a:pt x="7721" y="2475"/>
                        </a:lnTo>
                        <a:close/>
                        <a:moveTo>
                          <a:pt x="2268" y="1"/>
                        </a:moveTo>
                        <a:cubicBezTo>
                          <a:pt x="1862" y="1"/>
                          <a:pt x="1432" y="42"/>
                          <a:pt x="1101" y="274"/>
                        </a:cubicBezTo>
                        <a:cubicBezTo>
                          <a:pt x="927" y="406"/>
                          <a:pt x="779" y="572"/>
                          <a:pt x="663" y="762"/>
                        </a:cubicBezTo>
                        <a:cubicBezTo>
                          <a:pt x="224" y="1457"/>
                          <a:pt x="100" y="2301"/>
                          <a:pt x="59" y="3120"/>
                        </a:cubicBezTo>
                        <a:cubicBezTo>
                          <a:pt x="1" y="4204"/>
                          <a:pt x="141" y="5420"/>
                          <a:pt x="961" y="6132"/>
                        </a:cubicBezTo>
                        <a:cubicBezTo>
                          <a:pt x="1414" y="6526"/>
                          <a:pt x="2005" y="6694"/>
                          <a:pt x="2610" y="6694"/>
                        </a:cubicBezTo>
                        <a:cubicBezTo>
                          <a:pt x="3021" y="6694"/>
                          <a:pt x="3439" y="6617"/>
                          <a:pt x="3823" y="6479"/>
                        </a:cubicBezTo>
                        <a:cubicBezTo>
                          <a:pt x="4163" y="6363"/>
                          <a:pt x="4477" y="6190"/>
                          <a:pt x="4742" y="5958"/>
                        </a:cubicBezTo>
                        <a:cubicBezTo>
                          <a:pt x="5123" y="5627"/>
                          <a:pt x="5362" y="5155"/>
                          <a:pt x="5644" y="4733"/>
                        </a:cubicBezTo>
                        <a:cubicBezTo>
                          <a:pt x="6180" y="3891"/>
                          <a:pt x="6882" y="3033"/>
                          <a:pt x="7715" y="2478"/>
                        </a:cubicBezTo>
                        <a:cubicBezTo>
                          <a:pt x="6202" y="1115"/>
                          <a:pt x="4301" y="25"/>
                          <a:pt x="226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7" name="Google Shape;1351;p43"/>
                  <p:cNvSpPr>
                    <a:spLocks/>
                  </p:cNvSpPr>
                  <p:nvPr/>
                </p:nvSpPr>
                <p:spPr bwMode="auto">
                  <a:xfrm>
                    <a:off x="8706" y="5315"/>
                    <a:ext cx="8224" cy="7430"/>
                  </a:xfrm>
                  <a:custGeom>
                    <a:avLst/>
                    <a:gdLst>
                      <a:gd name="T0" fmla="*/ 7671 w 8168"/>
                      <a:gd name="T1" fmla="*/ 3830 h 8319"/>
                      <a:gd name="T2" fmla="*/ 7853 w 8168"/>
                      <a:gd name="T3" fmla="*/ 2796 h 8319"/>
                      <a:gd name="T4" fmla="*/ 7621 w 8168"/>
                      <a:gd name="T5" fmla="*/ 3896 h 8319"/>
                      <a:gd name="T6" fmla="*/ 7174 w 8168"/>
                      <a:gd name="T7" fmla="*/ 4236 h 8319"/>
                      <a:gd name="T8" fmla="*/ 6901 w 8168"/>
                      <a:gd name="T9" fmla="*/ 3656 h 8319"/>
                      <a:gd name="T10" fmla="*/ 6852 w 8168"/>
                      <a:gd name="T11" fmla="*/ 3706 h 8319"/>
                      <a:gd name="T12" fmla="*/ 6802 w 8168"/>
                      <a:gd name="T13" fmla="*/ 4608 h 8319"/>
                      <a:gd name="T14" fmla="*/ 6852 w 8168"/>
                      <a:gd name="T15" fmla="*/ 3706 h 8319"/>
                      <a:gd name="T16" fmla="*/ 6752 w 8168"/>
                      <a:gd name="T17" fmla="*/ 4674 h 8319"/>
                      <a:gd name="T18" fmla="*/ 6289 w 8168"/>
                      <a:gd name="T19" fmla="*/ 4500 h 8319"/>
                      <a:gd name="T20" fmla="*/ 6223 w 8168"/>
                      <a:gd name="T21" fmla="*/ 4533 h 8319"/>
                      <a:gd name="T22" fmla="*/ 6430 w 8168"/>
                      <a:gd name="T23" fmla="*/ 5204 h 8319"/>
                      <a:gd name="T24" fmla="*/ 5875 w 8168"/>
                      <a:gd name="T25" fmla="*/ 5022 h 8319"/>
                      <a:gd name="T26" fmla="*/ 5826 w 8168"/>
                      <a:gd name="T27" fmla="*/ 5104 h 8319"/>
                      <a:gd name="T28" fmla="*/ 5900 w 8168"/>
                      <a:gd name="T29" fmla="*/ 6470 h 8319"/>
                      <a:gd name="T30" fmla="*/ 5826 w 8168"/>
                      <a:gd name="T31" fmla="*/ 5104 h 8319"/>
                      <a:gd name="T32" fmla="*/ 2963 w 8168"/>
                      <a:gd name="T33" fmla="*/ 281 h 8319"/>
                      <a:gd name="T34" fmla="*/ 6223 w 8168"/>
                      <a:gd name="T35" fmla="*/ 4111 h 8319"/>
                      <a:gd name="T36" fmla="*/ 2821 w 8168"/>
                      <a:gd name="T37" fmla="*/ 6716 h 8319"/>
                      <a:gd name="T38" fmla="*/ 389 w 8168"/>
                      <a:gd name="T39" fmla="*/ 4302 h 8319"/>
                      <a:gd name="T40" fmla="*/ 1482 w 8168"/>
                      <a:gd name="T41" fmla="*/ 429 h 8319"/>
                      <a:gd name="T42" fmla="*/ 811 w 8168"/>
                      <a:gd name="T43" fmla="*/ 6072 h 8319"/>
                      <a:gd name="T44" fmla="*/ 1167 w 8168"/>
                      <a:gd name="T45" fmla="*/ 6412 h 8319"/>
                      <a:gd name="T46" fmla="*/ 811 w 8168"/>
                      <a:gd name="T47" fmla="*/ 6072 h 8319"/>
                      <a:gd name="T48" fmla="*/ 5850 w 8168"/>
                      <a:gd name="T49" fmla="*/ 6569 h 8319"/>
                      <a:gd name="T50" fmla="*/ 5064 w 8168"/>
                      <a:gd name="T51" fmla="*/ 6089 h 8319"/>
                      <a:gd name="T52" fmla="*/ 1283 w 8168"/>
                      <a:gd name="T53" fmla="*/ 6503 h 8319"/>
                      <a:gd name="T54" fmla="*/ 1622 w 8168"/>
                      <a:gd name="T55" fmla="*/ 6685 h 8319"/>
                      <a:gd name="T56" fmla="*/ 1920 w 8168"/>
                      <a:gd name="T57" fmla="*/ 7496 h 8319"/>
                      <a:gd name="T58" fmla="*/ 1490 w 8168"/>
                      <a:gd name="T59" fmla="*/ 7107 h 8319"/>
                      <a:gd name="T60" fmla="*/ 1283 w 8168"/>
                      <a:gd name="T61" fmla="*/ 6503 h 8319"/>
                      <a:gd name="T62" fmla="*/ 5445 w 8168"/>
                      <a:gd name="T63" fmla="*/ 7223 h 8319"/>
                      <a:gd name="T64" fmla="*/ 5155 w 8168"/>
                      <a:gd name="T65" fmla="*/ 7554 h 8319"/>
                      <a:gd name="T66" fmla="*/ 5056 w 8168"/>
                      <a:gd name="T67" fmla="*/ 7636 h 8319"/>
                      <a:gd name="T68" fmla="*/ 5006 w 8168"/>
                      <a:gd name="T69" fmla="*/ 6147 h 8319"/>
                      <a:gd name="T70" fmla="*/ 4990 w 8168"/>
                      <a:gd name="T71" fmla="*/ 7669 h 8319"/>
                      <a:gd name="T72" fmla="*/ 4684 w 8168"/>
                      <a:gd name="T73" fmla="*/ 7868 h 8319"/>
                      <a:gd name="T74" fmla="*/ 4171 w 8168"/>
                      <a:gd name="T75" fmla="*/ 6676 h 8319"/>
                      <a:gd name="T76" fmla="*/ 1722 w 8168"/>
                      <a:gd name="T77" fmla="*/ 6734 h 8319"/>
                      <a:gd name="T78" fmla="*/ 2276 w 8168"/>
                      <a:gd name="T79" fmla="*/ 6892 h 8319"/>
                      <a:gd name="T80" fmla="*/ 2135 w 8168"/>
                      <a:gd name="T81" fmla="*/ 7645 h 8319"/>
                      <a:gd name="T82" fmla="*/ 4096 w 8168"/>
                      <a:gd name="T83" fmla="*/ 6701 h 8319"/>
                      <a:gd name="T84" fmla="*/ 4171 w 8168"/>
                      <a:gd name="T85" fmla="*/ 8042 h 8319"/>
                      <a:gd name="T86" fmla="*/ 3633 w 8168"/>
                      <a:gd name="T87" fmla="*/ 6842 h 8319"/>
                      <a:gd name="T88" fmla="*/ 4096 w 8168"/>
                      <a:gd name="T89" fmla="*/ 6701 h 8319"/>
                      <a:gd name="T90" fmla="*/ 2783 w 8168"/>
                      <a:gd name="T91" fmla="*/ 6936 h 8319"/>
                      <a:gd name="T92" fmla="*/ 3352 w 8168"/>
                      <a:gd name="T93" fmla="*/ 8075 h 8319"/>
                      <a:gd name="T94" fmla="*/ 2359 w 8168"/>
                      <a:gd name="T95" fmla="*/ 6900 h 8319"/>
                      <a:gd name="T96" fmla="*/ 4088 w 8168"/>
                      <a:gd name="T97" fmla="*/ 8050 h 8319"/>
                      <a:gd name="T98" fmla="*/ 3443 w 8168"/>
                      <a:gd name="T99" fmla="*/ 8075 h 8319"/>
                      <a:gd name="T100" fmla="*/ 3558 w 8168"/>
                      <a:gd name="T101" fmla="*/ 6867 h 8319"/>
                      <a:gd name="T102" fmla="*/ 1672 w 8168"/>
                      <a:gd name="T103" fmla="*/ 107 h 8319"/>
                      <a:gd name="T104" fmla="*/ 158 w 8168"/>
                      <a:gd name="T105" fmla="*/ 4525 h 8319"/>
                      <a:gd name="T106" fmla="*/ 2739 w 8168"/>
                      <a:gd name="T107" fmla="*/ 8182 h 8319"/>
                      <a:gd name="T108" fmla="*/ 2805 w 8168"/>
                      <a:gd name="T109" fmla="*/ 8199 h 8319"/>
                      <a:gd name="T110" fmla="*/ 4667 w 8168"/>
                      <a:gd name="T111" fmla="*/ 8116 h 8319"/>
                      <a:gd name="T112" fmla="*/ 7662 w 8168"/>
                      <a:gd name="T113" fmla="*/ 4178 h 8319"/>
                      <a:gd name="T114" fmla="*/ 8026 w 8168"/>
                      <a:gd name="T115" fmla="*/ 2597 h 8319"/>
                      <a:gd name="T116" fmla="*/ 3823 w 8168"/>
                      <a:gd name="T117" fmla="*/ 190 h 8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68" h="8319" extrusionOk="0">
                        <a:moveTo>
                          <a:pt x="7853" y="2796"/>
                        </a:moveTo>
                        <a:cubicBezTo>
                          <a:pt x="7853" y="3143"/>
                          <a:pt x="7869" y="3532"/>
                          <a:pt x="7671" y="3830"/>
                        </a:cubicBezTo>
                        <a:cubicBezTo>
                          <a:pt x="7580" y="3607"/>
                          <a:pt x="7480" y="3400"/>
                          <a:pt x="7373" y="3185"/>
                        </a:cubicBezTo>
                        <a:cubicBezTo>
                          <a:pt x="7522" y="3052"/>
                          <a:pt x="7679" y="2920"/>
                          <a:pt x="7853" y="2796"/>
                        </a:cubicBezTo>
                        <a:close/>
                        <a:moveTo>
                          <a:pt x="7315" y="3243"/>
                        </a:moveTo>
                        <a:cubicBezTo>
                          <a:pt x="7422" y="3458"/>
                          <a:pt x="7522" y="3673"/>
                          <a:pt x="7621" y="3896"/>
                        </a:cubicBezTo>
                        <a:cubicBezTo>
                          <a:pt x="7596" y="3921"/>
                          <a:pt x="7571" y="3954"/>
                          <a:pt x="7547" y="3979"/>
                        </a:cubicBezTo>
                        <a:cubicBezTo>
                          <a:pt x="7431" y="4070"/>
                          <a:pt x="7298" y="4145"/>
                          <a:pt x="7174" y="4236"/>
                        </a:cubicBezTo>
                        <a:lnTo>
                          <a:pt x="6918" y="3673"/>
                        </a:lnTo>
                        <a:cubicBezTo>
                          <a:pt x="6918" y="3665"/>
                          <a:pt x="6909" y="3656"/>
                          <a:pt x="6901" y="3656"/>
                        </a:cubicBezTo>
                        <a:cubicBezTo>
                          <a:pt x="7034" y="3507"/>
                          <a:pt x="7174" y="3375"/>
                          <a:pt x="7315" y="3243"/>
                        </a:cubicBezTo>
                        <a:close/>
                        <a:moveTo>
                          <a:pt x="6852" y="3706"/>
                        </a:moveTo>
                        <a:cubicBezTo>
                          <a:pt x="6943" y="3896"/>
                          <a:pt x="7025" y="4087"/>
                          <a:pt x="7108" y="4277"/>
                        </a:cubicBezTo>
                        <a:cubicBezTo>
                          <a:pt x="7000" y="4376"/>
                          <a:pt x="6893" y="4484"/>
                          <a:pt x="6802" y="4608"/>
                        </a:cubicBezTo>
                        <a:cubicBezTo>
                          <a:pt x="6736" y="4418"/>
                          <a:pt x="6653" y="4236"/>
                          <a:pt x="6562" y="4054"/>
                        </a:cubicBezTo>
                        <a:cubicBezTo>
                          <a:pt x="6653" y="3938"/>
                          <a:pt x="6752" y="3822"/>
                          <a:pt x="6852" y="3706"/>
                        </a:cubicBezTo>
                        <a:close/>
                        <a:moveTo>
                          <a:pt x="6504" y="4120"/>
                        </a:moveTo>
                        <a:cubicBezTo>
                          <a:pt x="6603" y="4302"/>
                          <a:pt x="6678" y="4484"/>
                          <a:pt x="6752" y="4674"/>
                        </a:cubicBezTo>
                        <a:cubicBezTo>
                          <a:pt x="6669" y="4782"/>
                          <a:pt x="6595" y="4898"/>
                          <a:pt x="6537" y="5013"/>
                        </a:cubicBezTo>
                        <a:lnTo>
                          <a:pt x="6289" y="4500"/>
                        </a:lnTo>
                        <a:cubicBezTo>
                          <a:pt x="6281" y="4485"/>
                          <a:pt x="6270" y="4479"/>
                          <a:pt x="6259" y="4479"/>
                        </a:cubicBezTo>
                        <a:cubicBezTo>
                          <a:pt x="6232" y="4479"/>
                          <a:pt x="6205" y="4510"/>
                          <a:pt x="6223" y="4533"/>
                        </a:cubicBezTo>
                        <a:cubicBezTo>
                          <a:pt x="6314" y="4724"/>
                          <a:pt x="6396" y="4906"/>
                          <a:pt x="6487" y="5088"/>
                        </a:cubicBezTo>
                        <a:lnTo>
                          <a:pt x="6430" y="5204"/>
                        </a:lnTo>
                        <a:cubicBezTo>
                          <a:pt x="6347" y="5377"/>
                          <a:pt x="6272" y="5551"/>
                          <a:pt x="6198" y="5725"/>
                        </a:cubicBezTo>
                        <a:cubicBezTo>
                          <a:pt x="6090" y="5493"/>
                          <a:pt x="5983" y="5253"/>
                          <a:pt x="5875" y="5022"/>
                        </a:cubicBezTo>
                        <a:cubicBezTo>
                          <a:pt x="6065" y="4715"/>
                          <a:pt x="6281" y="4409"/>
                          <a:pt x="6504" y="4120"/>
                        </a:cubicBezTo>
                        <a:close/>
                        <a:moveTo>
                          <a:pt x="5826" y="5104"/>
                        </a:moveTo>
                        <a:lnTo>
                          <a:pt x="6165" y="5824"/>
                        </a:lnTo>
                        <a:cubicBezTo>
                          <a:pt x="6074" y="6039"/>
                          <a:pt x="5991" y="6254"/>
                          <a:pt x="5900" y="6470"/>
                        </a:cubicBezTo>
                        <a:cubicBezTo>
                          <a:pt x="5792" y="6172"/>
                          <a:pt x="5643" y="5882"/>
                          <a:pt x="5470" y="5617"/>
                        </a:cubicBezTo>
                        <a:cubicBezTo>
                          <a:pt x="5586" y="5460"/>
                          <a:pt x="5701" y="5286"/>
                          <a:pt x="5826" y="5104"/>
                        </a:cubicBezTo>
                        <a:close/>
                        <a:moveTo>
                          <a:pt x="2365" y="242"/>
                        </a:moveTo>
                        <a:cubicBezTo>
                          <a:pt x="2568" y="242"/>
                          <a:pt x="2772" y="261"/>
                          <a:pt x="2963" y="281"/>
                        </a:cubicBezTo>
                        <a:cubicBezTo>
                          <a:pt x="4766" y="454"/>
                          <a:pt x="6380" y="1431"/>
                          <a:pt x="7720" y="2606"/>
                        </a:cubicBezTo>
                        <a:cubicBezTo>
                          <a:pt x="7149" y="3028"/>
                          <a:pt x="6645" y="3541"/>
                          <a:pt x="6223" y="4111"/>
                        </a:cubicBezTo>
                        <a:cubicBezTo>
                          <a:pt x="5652" y="4848"/>
                          <a:pt x="5288" y="5824"/>
                          <a:pt x="4444" y="6296"/>
                        </a:cubicBezTo>
                        <a:cubicBezTo>
                          <a:pt x="3972" y="6561"/>
                          <a:pt x="3391" y="6716"/>
                          <a:pt x="2821" y="6716"/>
                        </a:cubicBezTo>
                        <a:cubicBezTo>
                          <a:pt x="2432" y="6716"/>
                          <a:pt x="2047" y="6644"/>
                          <a:pt x="1705" y="6486"/>
                        </a:cubicBezTo>
                        <a:cubicBezTo>
                          <a:pt x="869" y="6097"/>
                          <a:pt x="480" y="5195"/>
                          <a:pt x="389" y="4302"/>
                        </a:cubicBezTo>
                        <a:cubicBezTo>
                          <a:pt x="282" y="3433"/>
                          <a:pt x="356" y="2556"/>
                          <a:pt x="604" y="1720"/>
                        </a:cubicBezTo>
                        <a:cubicBezTo>
                          <a:pt x="762" y="1240"/>
                          <a:pt x="1018" y="678"/>
                          <a:pt x="1482" y="429"/>
                        </a:cubicBezTo>
                        <a:cubicBezTo>
                          <a:pt x="1746" y="285"/>
                          <a:pt x="2055" y="242"/>
                          <a:pt x="2365" y="242"/>
                        </a:cubicBezTo>
                        <a:close/>
                        <a:moveTo>
                          <a:pt x="811" y="6072"/>
                        </a:moveTo>
                        <a:lnTo>
                          <a:pt x="811" y="6072"/>
                        </a:lnTo>
                        <a:cubicBezTo>
                          <a:pt x="919" y="6197"/>
                          <a:pt x="1035" y="6312"/>
                          <a:pt x="1167" y="6412"/>
                        </a:cubicBezTo>
                        <a:cubicBezTo>
                          <a:pt x="1250" y="6619"/>
                          <a:pt x="1324" y="6817"/>
                          <a:pt x="1407" y="7016"/>
                        </a:cubicBezTo>
                        <a:cubicBezTo>
                          <a:pt x="1159" y="6734"/>
                          <a:pt x="960" y="6412"/>
                          <a:pt x="811" y="6072"/>
                        </a:cubicBezTo>
                        <a:close/>
                        <a:moveTo>
                          <a:pt x="5420" y="5684"/>
                        </a:moveTo>
                        <a:cubicBezTo>
                          <a:pt x="5602" y="5957"/>
                          <a:pt x="5743" y="6254"/>
                          <a:pt x="5850" y="6569"/>
                        </a:cubicBezTo>
                        <a:cubicBezTo>
                          <a:pt x="5759" y="6776"/>
                          <a:pt x="5643" y="6966"/>
                          <a:pt x="5519" y="7156"/>
                        </a:cubicBezTo>
                        <a:cubicBezTo>
                          <a:pt x="5428" y="6776"/>
                          <a:pt x="5279" y="6412"/>
                          <a:pt x="5064" y="6089"/>
                        </a:cubicBezTo>
                        <a:cubicBezTo>
                          <a:pt x="5188" y="5965"/>
                          <a:pt x="5313" y="5833"/>
                          <a:pt x="5420" y="5684"/>
                        </a:cubicBezTo>
                        <a:close/>
                        <a:moveTo>
                          <a:pt x="1283" y="6503"/>
                        </a:moveTo>
                        <a:lnTo>
                          <a:pt x="1283" y="6503"/>
                        </a:lnTo>
                        <a:cubicBezTo>
                          <a:pt x="1391" y="6569"/>
                          <a:pt x="1498" y="6635"/>
                          <a:pt x="1622" y="6685"/>
                        </a:cubicBezTo>
                        <a:cubicBezTo>
                          <a:pt x="1755" y="6974"/>
                          <a:pt x="1879" y="7272"/>
                          <a:pt x="2011" y="7562"/>
                        </a:cubicBezTo>
                        <a:cubicBezTo>
                          <a:pt x="1986" y="7537"/>
                          <a:pt x="1953" y="7520"/>
                          <a:pt x="1920" y="7496"/>
                        </a:cubicBezTo>
                        <a:cubicBezTo>
                          <a:pt x="1763" y="7380"/>
                          <a:pt x="1614" y="7247"/>
                          <a:pt x="1482" y="7107"/>
                        </a:cubicBezTo>
                        <a:lnTo>
                          <a:pt x="1490" y="7107"/>
                        </a:lnTo>
                        <a:cubicBezTo>
                          <a:pt x="1506" y="7098"/>
                          <a:pt x="1515" y="7074"/>
                          <a:pt x="1506" y="7057"/>
                        </a:cubicBezTo>
                        <a:lnTo>
                          <a:pt x="1283" y="6503"/>
                        </a:lnTo>
                        <a:close/>
                        <a:moveTo>
                          <a:pt x="5006" y="6147"/>
                        </a:moveTo>
                        <a:cubicBezTo>
                          <a:pt x="5222" y="6470"/>
                          <a:pt x="5370" y="6842"/>
                          <a:pt x="5445" y="7223"/>
                        </a:cubicBezTo>
                        <a:cubicBezTo>
                          <a:pt x="5453" y="7223"/>
                          <a:pt x="5453" y="7231"/>
                          <a:pt x="5453" y="7231"/>
                        </a:cubicBezTo>
                        <a:cubicBezTo>
                          <a:pt x="5362" y="7347"/>
                          <a:pt x="5263" y="7454"/>
                          <a:pt x="5155" y="7554"/>
                        </a:cubicBezTo>
                        <a:lnTo>
                          <a:pt x="5164" y="7554"/>
                        </a:lnTo>
                        <a:cubicBezTo>
                          <a:pt x="5130" y="7587"/>
                          <a:pt x="5097" y="7603"/>
                          <a:pt x="5056" y="7636"/>
                        </a:cubicBezTo>
                        <a:cubicBezTo>
                          <a:pt x="4948" y="7223"/>
                          <a:pt x="4808" y="6817"/>
                          <a:pt x="4642" y="6428"/>
                        </a:cubicBezTo>
                        <a:cubicBezTo>
                          <a:pt x="4775" y="6346"/>
                          <a:pt x="4891" y="6246"/>
                          <a:pt x="5006" y="6147"/>
                        </a:cubicBezTo>
                        <a:close/>
                        <a:moveTo>
                          <a:pt x="4584" y="6470"/>
                        </a:moveTo>
                        <a:cubicBezTo>
                          <a:pt x="4742" y="6859"/>
                          <a:pt x="4882" y="7256"/>
                          <a:pt x="4990" y="7669"/>
                        </a:cubicBezTo>
                        <a:cubicBezTo>
                          <a:pt x="4990" y="7669"/>
                          <a:pt x="4990" y="7678"/>
                          <a:pt x="4998" y="7678"/>
                        </a:cubicBezTo>
                        <a:cubicBezTo>
                          <a:pt x="4899" y="7752"/>
                          <a:pt x="4791" y="7810"/>
                          <a:pt x="4684" y="7868"/>
                        </a:cubicBezTo>
                        <a:lnTo>
                          <a:pt x="4675" y="7868"/>
                        </a:lnTo>
                        <a:cubicBezTo>
                          <a:pt x="4510" y="7471"/>
                          <a:pt x="4344" y="7074"/>
                          <a:pt x="4171" y="6676"/>
                        </a:cubicBezTo>
                        <a:cubicBezTo>
                          <a:pt x="4311" y="6619"/>
                          <a:pt x="4452" y="6552"/>
                          <a:pt x="4584" y="6470"/>
                        </a:cubicBezTo>
                        <a:close/>
                        <a:moveTo>
                          <a:pt x="1722" y="6734"/>
                        </a:moveTo>
                        <a:lnTo>
                          <a:pt x="1722" y="6734"/>
                        </a:lnTo>
                        <a:cubicBezTo>
                          <a:pt x="1895" y="6801"/>
                          <a:pt x="2086" y="6859"/>
                          <a:pt x="2276" y="6892"/>
                        </a:cubicBezTo>
                        <a:cubicBezTo>
                          <a:pt x="2392" y="7223"/>
                          <a:pt x="2516" y="7562"/>
                          <a:pt x="2640" y="7893"/>
                        </a:cubicBezTo>
                        <a:cubicBezTo>
                          <a:pt x="2458" y="7827"/>
                          <a:pt x="2292" y="7744"/>
                          <a:pt x="2135" y="7645"/>
                        </a:cubicBezTo>
                        <a:cubicBezTo>
                          <a:pt x="1995" y="7338"/>
                          <a:pt x="1862" y="7032"/>
                          <a:pt x="1722" y="6734"/>
                        </a:cubicBezTo>
                        <a:close/>
                        <a:moveTo>
                          <a:pt x="4096" y="6701"/>
                        </a:moveTo>
                        <a:cubicBezTo>
                          <a:pt x="4270" y="7107"/>
                          <a:pt x="4435" y="7504"/>
                          <a:pt x="4609" y="7901"/>
                        </a:cubicBezTo>
                        <a:cubicBezTo>
                          <a:pt x="4469" y="7959"/>
                          <a:pt x="4320" y="8009"/>
                          <a:pt x="4171" y="8042"/>
                        </a:cubicBezTo>
                        <a:lnTo>
                          <a:pt x="4162" y="8042"/>
                        </a:lnTo>
                        <a:cubicBezTo>
                          <a:pt x="3989" y="7636"/>
                          <a:pt x="3815" y="7239"/>
                          <a:pt x="3633" y="6842"/>
                        </a:cubicBezTo>
                        <a:cubicBezTo>
                          <a:pt x="3774" y="6817"/>
                          <a:pt x="3906" y="6776"/>
                          <a:pt x="4047" y="6726"/>
                        </a:cubicBezTo>
                        <a:lnTo>
                          <a:pt x="4096" y="6701"/>
                        </a:lnTo>
                        <a:close/>
                        <a:moveTo>
                          <a:pt x="2359" y="6900"/>
                        </a:moveTo>
                        <a:cubicBezTo>
                          <a:pt x="2498" y="6925"/>
                          <a:pt x="2642" y="6936"/>
                          <a:pt x="2783" y="6936"/>
                        </a:cubicBezTo>
                        <a:cubicBezTo>
                          <a:pt x="2827" y="6936"/>
                          <a:pt x="2870" y="6935"/>
                          <a:pt x="2913" y="6933"/>
                        </a:cubicBezTo>
                        <a:cubicBezTo>
                          <a:pt x="3078" y="7305"/>
                          <a:pt x="3227" y="7686"/>
                          <a:pt x="3352" y="8075"/>
                        </a:cubicBezTo>
                        <a:cubicBezTo>
                          <a:pt x="3145" y="8050"/>
                          <a:pt x="2930" y="8000"/>
                          <a:pt x="2731" y="7926"/>
                        </a:cubicBezTo>
                        <a:cubicBezTo>
                          <a:pt x="2599" y="7587"/>
                          <a:pt x="2483" y="7247"/>
                          <a:pt x="2359" y="6900"/>
                        </a:cubicBezTo>
                        <a:close/>
                        <a:moveTo>
                          <a:pt x="3558" y="6867"/>
                        </a:moveTo>
                        <a:cubicBezTo>
                          <a:pt x="3740" y="7256"/>
                          <a:pt x="3922" y="7653"/>
                          <a:pt x="4088" y="8050"/>
                        </a:cubicBezTo>
                        <a:cubicBezTo>
                          <a:pt x="3953" y="8076"/>
                          <a:pt x="3819" y="8089"/>
                          <a:pt x="3685" y="8089"/>
                        </a:cubicBezTo>
                        <a:cubicBezTo>
                          <a:pt x="3604" y="8089"/>
                          <a:pt x="3523" y="8084"/>
                          <a:pt x="3443" y="8075"/>
                        </a:cubicBezTo>
                        <a:cubicBezTo>
                          <a:pt x="3318" y="7686"/>
                          <a:pt x="3169" y="7305"/>
                          <a:pt x="3004" y="6933"/>
                        </a:cubicBezTo>
                        <a:cubicBezTo>
                          <a:pt x="3194" y="6925"/>
                          <a:pt x="3376" y="6900"/>
                          <a:pt x="3558" y="6867"/>
                        </a:cubicBezTo>
                        <a:close/>
                        <a:moveTo>
                          <a:pt x="2454" y="1"/>
                        </a:moveTo>
                        <a:cubicBezTo>
                          <a:pt x="2183" y="1"/>
                          <a:pt x="1918" y="31"/>
                          <a:pt x="1672" y="107"/>
                        </a:cubicBezTo>
                        <a:cubicBezTo>
                          <a:pt x="1018" y="297"/>
                          <a:pt x="662" y="885"/>
                          <a:pt x="439" y="1489"/>
                        </a:cubicBezTo>
                        <a:cubicBezTo>
                          <a:pt x="91" y="2465"/>
                          <a:pt x="0" y="3507"/>
                          <a:pt x="158" y="4525"/>
                        </a:cubicBezTo>
                        <a:cubicBezTo>
                          <a:pt x="307" y="5684"/>
                          <a:pt x="720" y="6801"/>
                          <a:pt x="1639" y="7570"/>
                        </a:cubicBezTo>
                        <a:cubicBezTo>
                          <a:pt x="1961" y="7843"/>
                          <a:pt x="2334" y="8050"/>
                          <a:pt x="2739" y="8182"/>
                        </a:cubicBezTo>
                        <a:cubicBezTo>
                          <a:pt x="2745" y="8198"/>
                          <a:pt x="2764" y="8208"/>
                          <a:pt x="2781" y="8208"/>
                        </a:cubicBezTo>
                        <a:cubicBezTo>
                          <a:pt x="2791" y="8208"/>
                          <a:pt x="2800" y="8205"/>
                          <a:pt x="2805" y="8199"/>
                        </a:cubicBezTo>
                        <a:cubicBezTo>
                          <a:pt x="3073" y="8278"/>
                          <a:pt x="3347" y="8318"/>
                          <a:pt x="3622" y="8318"/>
                        </a:cubicBezTo>
                        <a:cubicBezTo>
                          <a:pt x="3977" y="8318"/>
                          <a:pt x="4331" y="8251"/>
                          <a:pt x="4667" y="8116"/>
                        </a:cubicBezTo>
                        <a:cubicBezTo>
                          <a:pt x="5768" y="7669"/>
                          <a:pt x="6074" y="6561"/>
                          <a:pt x="6512" y="5568"/>
                        </a:cubicBezTo>
                        <a:cubicBezTo>
                          <a:pt x="6752" y="5005"/>
                          <a:pt x="7149" y="4517"/>
                          <a:pt x="7662" y="4178"/>
                        </a:cubicBezTo>
                        <a:cubicBezTo>
                          <a:pt x="8167" y="3805"/>
                          <a:pt x="8076" y="3259"/>
                          <a:pt x="8084" y="2688"/>
                        </a:cubicBezTo>
                        <a:cubicBezTo>
                          <a:pt x="8084" y="2647"/>
                          <a:pt x="8068" y="2614"/>
                          <a:pt x="8026" y="2597"/>
                        </a:cubicBezTo>
                        <a:cubicBezTo>
                          <a:pt x="8026" y="2572"/>
                          <a:pt x="8010" y="2548"/>
                          <a:pt x="7993" y="2531"/>
                        </a:cubicBezTo>
                        <a:cubicBezTo>
                          <a:pt x="6794" y="1464"/>
                          <a:pt x="5404" y="554"/>
                          <a:pt x="3823" y="190"/>
                        </a:cubicBezTo>
                        <a:cubicBezTo>
                          <a:pt x="3399" y="90"/>
                          <a:pt x="2919" y="1"/>
                          <a:pt x="245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grpSp>
          </p:grpSp>
          <p:sp>
            <p:nvSpPr>
              <p:cNvPr id="23" name="Google Shape;1352;p43"/>
              <p:cNvSpPr txBox="1">
                <a:spLocks noChangeArrowheads="1"/>
              </p:cNvSpPr>
              <p:nvPr/>
            </p:nvSpPr>
            <p:spPr bwMode="auto">
              <a:xfrm flipH="1">
                <a:off x="8707" y="6220"/>
                <a:ext cx="6657" cy="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algn="ctr">
                  <a:lnSpc>
                    <a:spcPct val="115000"/>
                  </a:lnSpc>
                  <a:spcAft>
                    <a:spcPts val="0"/>
                  </a:spcAft>
                </a:pPr>
                <a:r>
                  <a:rPr lang="en-US" sz="2400" b="1">
                    <a:solidFill>
                      <a:srgbClr val="FF0000"/>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1441227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72</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6072188" y="2760406"/>
            <a:ext cx="4205289" cy="1083374"/>
          </a:xfrm>
          <a:prstGeom prst="rect">
            <a:avLst/>
          </a:prstGeom>
        </p:spPr>
        <p:txBody>
          <a:bodyPr wrap="square">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اطرح مشكلة واجهتك في عملك وحللها وفق نموذج عظمة السمكة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599" y="1538700"/>
            <a:ext cx="4851400" cy="3526786"/>
          </a:xfrm>
          <a:prstGeom prst="rect">
            <a:avLst/>
          </a:prstGeom>
        </p:spPr>
      </p:pic>
    </p:spTree>
    <p:extLst>
      <p:ext uri="{BB962C8B-B14F-4D97-AF65-F5344CB8AC3E}">
        <p14:creationId xmlns:p14="http://schemas.microsoft.com/office/powerpoint/2010/main" val="9078786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73</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أدوات تحديد المشكلة</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6072188" y="1152992"/>
            <a:ext cx="4520972" cy="4552015"/>
          </a:xfrm>
          <a:prstGeom prst="rect">
            <a:avLst/>
          </a:prstGeom>
        </p:spPr>
        <p:txBody>
          <a:bodyPr wrap="square">
            <a:spAutoFit/>
          </a:bodyPr>
          <a:lstStyle/>
          <a:p>
            <a:pPr algn="just" rtl="1">
              <a:lnSpc>
                <a:spcPct val="115000"/>
              </a:lnSpc>
              <a:spcAft>
                <a:spcPts val="0"/>
              </a:spcAft>
            </a:pPr>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الهدف الرئيسي من ذلك إثبات أن السبب الرئيسي الكامن وراء تلك المشكلة هو سبب فعلي أدى لظهور تلك المشكلة. وتبدأ آلية العمل باستعراض كافة الأسباب المحتملة ومن ثم توجيه السؤال التالي: </a:t>
            </a:r>
          </a:p>
          <a:p>
            <a:pPr algn="just" rtl="1">
              <a:lnSpc>
                <a:spcPct val="115000"/>
              </a:lnSpc>
              <a:spcAft>
                <a:spcPts val="0"/>
              </a:spcAft>
            </a:pPr>
            <a:r>
              <a:rPr lang="ar-SA" sz="2800" b="1" dirty="0">
                <a:solidFill>
                  <a:srgbClr val="C00000"/>
                </a:solidFill>
                <a:latin typeface="Times New Roman" panose="02020603050405020304" pitchFamily="18" charset="0"/>
                <a:ea typeface="Calibri" panose="020F0502020204030204" pitchFamily="34" charset="0"/>
                <a:cs typeface="Sakkal Majalla" panose="02000000000000000000" pitchFamily="2" charset="-78"/>
              </a:rPr>
              <a:t>كيف يمكن أن يفسر ذلك السبب المحتمل بشكل علمي ومنطقي حدوث المشكلة في كل مكون من مكونات المشكلة الرئيسية وينفي عدم حدوثها في المكونات الأخرى؟</a:t>
            </a:r>
            <a:endParaRPr lang="en-US" sz="24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8" name="صورة 57"/>
          <p:cNvPicPr/>
          <p:nvPr/>
        </p:nvPicPr>
        <p:blipFill rotWithShape="1">
          <a:blip r:embed="rId2" cstate="print">
            <a:extLst>
              <a:ext uri="{28A0092B-C50C-407E-A947-70E740481C1C}">
                <a14:useLocalDpi xmlns:a14="http://schemas.microsoft.com/office/drawing/2010/main" val="0"/>
              </a:ext>
            </a:extLst>
          </a:blip>
          <a:srcRect t="4092" b="8948"/>
          <a:stretch/>
        </p:blipFill>
        <p:spPr bwMode="auto">
          <a:xfrm>
            <a:off x="1734457" y="1816984"/>
            <a:ext cx="3708400" cy="32240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09652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barn(inVertical)">
                                      <p:cBhvr>
                                        <p:cTn id="1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74</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حل المشكلات</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مستطيل 3"/>
          <p:cNvSpPr/>
          <p:nvPr/>
        </p:nvSpPr>
        <p:spPr>
          <a:xfrm>
            <a:off x="5515162" y="772459"/>
            <a:ext cx="4942380" cy="587853"/>
          </a:xfrm>
          <a:prstGeom prst="rect">
            <a:avLst/>
          </a:prstGeom>
        </p:spPr>
        <p:txBody>
          <a:bodyPr wrap="none">
            <a:spAutoFit/>
          </a:bodyPr>
          <a:lstStyle/>
          <a:p>
            <a:pPr algn="just" rtl="1">
              <a:lnSpc>
                <a:spcPct val="115000"/>
              </a:lnSpc>
              <a:spcAft>
                <a:spcPts val="0"/>
              </a:spcAft>
            </a:pPr>
            <a:r>
              <a:rPr lang="ar-SA" sz="2800" b="1" dirty="0">
                <a:solidFill>
                  <a:srgbClr val="C00000"/>
                </a:solidFill>
                <a:latin typeface="Times New Roman" panose="02020603050405020304" pitchFamily="18" charset="0"/>
                <a:ea typeface="Calibri" panose="020F0502020204030204" pitchFamily="34" charset="0"/>
                <a:cs typeface="Sakkal Majalla" panose="02000000000000000000" pitchFamily="2" charset="-78"/>
              </a:rPr>
              <a:t>تتضمّن عملية حلّ المشكلات الخطوات التالية:</a:t>
            </a:r>
            <a:endParaRPr lang="en-US"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0" name="مجموعة 9"/>
          <p:cNvGrpSpPr/>
          <p:nvPr/>
        </p:nvGrpSpPr>
        <p:grpSpPr bwMode="auto">
          <a:xfrm>
            <a:off x="2609401" y="1665941"/>
            <a:ext cx="6925574" cy="4419600"/>
            <a:chOff x="0" y="0"/>
            <a:chExt cx="65044" cy="41273"/>
          </a:xfrm>
        </p:grpSpPr>
        <p:grpSp>
          <p:nvGrpSpPr>
            <p:cNvPr id="11" name="Google Shape;1373;p43"/>
            <p:cNvGrpSpPr>
              <a:grpSpLocks/>
            </p:cNvGrpSpPr>
            <p:nvPr/>
          </p:nvGrpSpPr>
          <p:grpSpPr bwMode="auto">
            <a:xfrm>
              <a:off x="0" y="0"/>
              <a:ext cx="55293" cy="9432"/>
              <a:chOff x="0" y="0"/>
              <a:chExt cx="55293" cy="9432"/>
            </a:xfrm>
          </p:grpSpPr>
          <p:sp>
            <p:nvSpPr>
              <p:cNvPr id="36" name="Google Shape;1374;p43"/>
              <p:cNvSpPr>
                <a:spLocks noChangeArrowheads="1"/>
              </p:cNvSpPr>
              <p:nvPr/>
            </p:nvSpPr>
            <p:spPr bwMode="auto">
              <a:xfrm>
                <a:off x="5145" y="983"/>
                <a:ext cx="48746" cy="7467"/>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endParaRPr lang="ar-SA" sz="2400"/>
              </a:p>
            </p:txBody>
          </p:sp>
          <p:sp>
            <p:nvSpPr>
              <p:cNvPr id="37" name="Google Shape;1375;p43"/>
              <p:cNvSpPr>
                <a:spLocks/>
              </p:cNvSpPr>
              <p:nvPr/>
            </p:nvSpPr>
            <p:spPr bwMode="auto">
              <a:xfrm>
                <a:off x="7441" y="1773"/>
                <a:ext cx="3709" cy="5885"/>
              </a:xfrm>
              <a:custGeom>
                <a:avLst/>
                <a:gdLst>
                  <a:gd name="T0" fmla="*/ 1 w 21968"/>
                  <a:gd name="T1" fmla="*/ 1 h 34851"/>
                  <a:gd name="T2" fmla="*/ 1 w 21968"/>
                  <a:gd name="T3" fmla="*/ 34850 h 34851"/>
                  <a:gd name="T4" fmla="*/ 11907 w 21968"/>
                  <a:gd name="T5" fmla="*/ 34850 h 34851"/>
                  <a:gd name="T6" fmla="*/ 21968 w 21968"/>
                  <a:gd name="T7" fmla="*/ 17432 h 34851"/>
                  <a:gd name="T8" fmla="*/ 11907 w 21968"/>
                  <a:gd name="T9" fmla="*/ 1 h 34851"/>
                  <a:gd name="T10" fmla="*/ 1 w 21968"/>
                  <a:gd name="T11" fmla="*/ 1 h 34851"/>
                </a:gdLst>
                <a:ahLst/>
                <a:cxnLst>
                  <a:cxn ang="0">
                    <a:pos x="T0" y="T1"/>
                  </a:cxn>
                  <a:cxn ang="0">
                    <a:pos x="T2" y="T3"/>
                  </a:cxn>
                  <a:cxn ang="0">
                    <a:pos x="T4" y="T5"/>
                  </a:cxn>
                  <a:cxn ang="0">
                    <a:pos x="T6" y="T7"/>
                  </a:cxn>
                  <a:cxn ang="0">
                    <a:pos x="T8" y="T9"/>
                  </a:cxn>
                  <a:cxn ang="0">
                    <a:pos x="T10" y="T11"/>
                  </a:cxn>
                </a:cxnLst>
                <a:rect l="0" t="0" r="r" b="b"/>
                <a:pathLst>
                  <a:path w="21968" h="34851" extrusionOk="0">
                    <a:moveTo>
                      <a:pt x="1" y="1"/>
                    </a:moveTo>
                    <a:lnTo>
                      <a:pt x="1" y="34850"/>
                    </a:lnTo>
                    <a:lnTo>
                      <a:pt x="11907" y="34850"/>
                    </a:lnTo>
                    <a:lnTo>
                      <a:pt x="21968" y="17432"/>
                    </a:lnTo>
                    <a:lnTo>
                      <a:pt x="11907" y="1"/>
                    </a:lnTo>
                    <a:lnTo>
                      <a:pt x="1" y="1"/>
                    </a:lnTo>
                    <a:close/>
                  </a:path>
                </a:pathLst>
              </a:custGeom>
              <a:solidFill>
                <a:srgbClr val="4685B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8" name="Google Shape;1376;p43"/>
              <p:cNvSpPr>
                <a:spLocks/>
              </p:cNvSpPr>
              <p:nvPr/>
            </p:nvSpPr>
            <p:spPr bwMode="auto">
              <a:xfrm>
                <a:off x="0" y="0"/>
                <a:ext cx="8189" cy="9432"/>
              </a:xfrm>
              <a:custGeom>
                <a:avLst/>
                <a:gdLst>
                  <a:gd name="T0" fmla="*/ 16300 w 48495"/>
                  <a:gd name="T1" fmla="*/ 0 h 55853"/>
                  <a:gd name="T2" fmla="*/ 15979 w 48495"/>
                  <a:gd name="T3" fmla="*/ 191 h 55853"/>
                  <a:gd name="T4" fmla="*/ 72 w 48495"/>
                  <a:gd name="T5" fmla="*/ 27742 h 55853"/>
                  <a:gd name="T6" fmla="*/ 72 w 48495"/>
                  <a:gd name="T7" fmla="*/ 28123 h 55853"/>
                  <a:gd name="T8" fmla="*/ 15979 w 48495"/>
                  <a:gd name="T9" fmla="*/ 55662 h 55853"/>
                  <a:gd name="T10" fmla="*/ 16300 w 48495"/>
                  <a:gd name="T11" fmla="*/ 55853 h 55853"/>
                  <a:gd name="T12" fmla="*/ 48114 w 48495"/>
                  <a:gd name="T13" fmla="*/ 55853 h 55853"/>
                  <a:gd name="T14" fmla="*/ 48495 w 48495"/>
                  <a:gd name="T15" fmla="*/ 55472 h 55853"/>
                  <a:gd name="T16" fmla="*/ 48114 w 48495"/>
                  <a:gd name="T17" fmla="*/ 55091 h 55853"/>
                  <a:gd name="T18" fmla="*/ 16526 w 48495"/>
                  <a:gd name="T19" fmla="*/ 55091 h 55853"/>
                  <a:gd name="T20" fmla="*/ 846 w 48495"/>
                  <a:gd name="T21" fmla="*/ 27933 h 55853"/>
                  <a:gd name="T22" fmla="*/ 16526 w 48495"/>
                  <a:gd name="T23" fmla="*/ 762 h 55853"/>
                  <a:gd name="T24" fmla="*/ 48114 w 48495"/>
                  <a:gd name="T25" fmla="*/ 762 h 55853"/>
                  <a:gd name="T26" fmla="*/ 48495 w 48495"/>
                  <a:gd name="T27" fmla="*/ 381 h 55853"/>
                  <a:gd name="T28" fmla="*/ 48114 w 48495"/>
                  <a:gd name="T29" fmla="*/ 0 h 55853"/>
                  <a:gd name="T30" fmla="*/ 16300 w 48495"/>
                  <a:gd name="T31" fmla="*/ 0 h 55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495" h="55853" extrusionOk="0">
                    <a:moveTo>
                      <a:pt x="16300" y="0"/>
                    </a:moveTo>
                    <a:cubicBezTo>
                      <a:pt x="16169" y="0"/>
                      <a:pt x="16050" y="72"/>
                      <a:pt x="15979" y="191"/>
                    </a:cubicBezTo>
                    <a:lnTo>
                      <a:pt x="72" y="27742"/>
                    </a:lnTo>
                    <a:cubicBezTo>
                      <a:pt x="1" y="27849"/>
                      <a:pt x="1" y="28004"/>
                      <a:pt x="72" y="28123"/>
                    </a:cubicBezTo>
                    <a:lnTo>
                      <a:pt x="15979" y="55662"/>
                    </a:lnTo>
                    <a:cubicBezTo>
                      <a:pt x="16050" y="55781"/>
                      <a:pt x="16169" y="55853"/>
                      <a:pt x="16300" y="55853"/>
                    </a:cubicBezTo>
                    <a:lnTo>
                      <a:pt x="48114" y="55853"/>
                    </a:lnTo>
                    <a:cubicBezTo>
                      <a:pt x="48316" y="55853"/>
                      <a:pt x="48495" y="55686"/>
                      <a:pt x="48495" y="55472"/>
                    </a:cubicBezTo>
                    <a:cubicBezTo>
                      <a:pt x="48495" y="55257"/>
                      <a:pt x="48316" y="55091"/>
                      <a:pt x="48114" y="55091"/>
                    </a:cubicBezTo>
                    <a:lnTo>
                      <a:pt x="16526" y="55091"/>
                    </a:lnTo>
                    <a:lnTo>
                      <a:pt x="846" y="27933"/>
                    </a:lnTo>
                    <a:lnTo>
                      <a:pt x="16526" y="762"/>
                    </a:lnTo>
                    <a:lnTo>
                      <a:pt x="48114" y="762"/>
                    </a:lnTo>
                    <a:cubicBezTo>
                      <a:pt x="48316" y="762"/>
                      <a:pt x="48495" y="596"/>
                      <a:pt x="48495" y="381"/>
                    </a:cubicBezTo>
                    <a:cubicBezTo>
                      <a:pt x="48495" y="179"/>
                      <a:pt x="48316" y="0"/>
                      <a:pt x="48114" y="0"/>
                    </a:cubicBezTo>
                    <a:lnTo>
                      <a:pt x="16300" y="0"/>
                    </a:lnTo>
                    <a:close/>
                  </a:path>
                </a:pathLst>
              </a:custGeom>
              <a:solidFill>
                <a:srgbClr val="5EB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9" name="Google Shape;1377;p43"/>
              <p:cNvSpPr>
                <a:spLocks/>
              </p:cNvSpPr>
              <p:nvPr/>
            </p:nvSpPr>
            <p:spPr bwMode="auto">
              <a:xfrm>
                <a:off x="1127" y="983"/>
                <a:ext cx="8622" cy="7465"/>
              </a:xfrm>
              <a:custGeom>
                <a:avLst/>
                <a:gdLst>
                  <a:gd name="T0" fmla="*/ 12764 w 51055"/>
                  <a:gd name="T1" fmla="*/ 1 h 44209"/>
                  <a:gd name="T2" fmla="*/ 1 w 51055"/>
                  <a:gd name="T3" fmla="*/ 22111 h 44209"/>
                  <a:gd name="T4" fmla="*/ 12764 w 51055"/>
                  <a:gd name="T5" fmla="*/ 44208 h 44209"/>
                  <a:gd name="T6" fmla="*/ 38291 w 51055"/>
                  <a:gd name="T7" fmla="*/ 44208 h 44209"/>
                  <a:gd name="T8" fmla="*/ 51055 w 51055"/>
                  <a:gd name="T9" fmla="*/ 22111 h 44209"/>
                  <a:gd name="T10" fmla="*/ 38291 w 51055"/>
                  <a:gd name="T11" fmla="*/ 1 h 44209"/>
                  <a:gd name="T12" fmla="*/ 12764 w 51055"/>
                  <a:gd name="T13" fmla="*/ 1 h 44209"/>
                  <a:gd name="T14" fmla="*/ 0 w 51055"/>
                  <a:gd name="T15" fmla="*/ 0 h 44209"/>
                  <a:gd name="T16" fmla="*/ 51055 w 51055"/>
                  <a:gd name="T17" fmla="*/ 44209 h 44209"/>
                </a:gdLst>
                <a:ahLst/>
                <a:cxnLst>
                  <a:cxn ang="0">
                    <a:pos x="T0" y="T1"/>
                  </a:cxn>
                  <a:cxn ang="0">
                    <a:pos x="T2" y="T3"/>
                  </a:cxn>
                  <a:cxn ang="0">
                    <a:pos x="T4" y="T5"/>
                  </a:cxn>
                  <a:cxn ang="0">
                    <a:pos x="T6" y="T7"/>
                  </a:cxn>
                  <a:cxn ang="0">
                    <a:pos x="T8" y="T9"/>
                  </a:cxn>
                  <a:cxn ang="0">
                    <a:pos x="T10" y="T11"/>
                  </a:cxn>
                  <a:cxn ang="0">
                    <a:pos x="T12" y="T13"/>
                  </a:cxn>
                </a:cxnLst>
                <a:rect l="T14" t="T15" r="T16" b="T17"/>
                <a:pathLst>
                  <a:path w="51055" h="44209" extrusionOk="0">
                    <a:moveTo>
                      <a:pt x="12764" y="1"/>
                    </a:moveTo>
                    <a:lnTo>
                      <a:pt x="1" y="22111"/>
                    </a:lnTo>
                    <a:lnTo>
                      <a:pt x="12764" y="44208"/>
                    </a:lnTo>
                    <a:lnTo>
                      <a:pt x="38291" y="44208"/>
                    </a:lnTo>
                    <a:lnTo>
                      <a:pt x="51055" y="22111"/>
                    </a:lnTo>
                    <a:lnTo>
                      <a:pt x="38291" y="1"/>
                    </a:lnTo>
                    <a:lnTo>
                      <a:pt x="12764"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4000">
                    <a:solidFill>
                      <a:srgbClr val="4472C4"/>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Google Shape;1380;p43"/>
              <p:cNvSpPr txBox="1">
                <a:spLocks noChangeArrowheads="1"/>
              </p:cNvSpPr>
              <p:nvPr/>
            </p:nvSpPr>
            <p:spPr bwMode="auto">
              <a:xfrm>
                <a:off x="11887" y="1248"/>
                <a:ext cx="43406" cy="7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36000" rIns="0" bIns="36000" anchor="ctr" anchorCtr="0" upright="1">
                <a:noAutofit/>
              </a:bodyPr>
              <a:lstStyle/>
              <a:p>
                <a:pPr algn="ctr">
                  <a:lnSpc>
                    <a:spcPct val="115000"/>
                  </a:lnSpc>
                  <a:spcBef>
                    <a:spcPts val="1200"/>
                  </a:spcBef>
                  <a:spcAft>
                    <a:spcPts val="0"/>
                  </a:spcAft>
                </a:pPr>
                <a:r>
                  <a:rPr lang="ar-SA"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تعريف المشكلة وتحديدها.</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228600" algn="just">
                  <a:lnSpc>
                    <a:spcPct val="115000"/>
                  </a:lnSpc>
                  <a:spcAft>
                    <a:spcPts val="800"/>
                  </a:spcAft>
                </a:pPr>
                <a:r>
                  <a:rPr lang="en-US"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oogle Shape;1381;p43"/>
            <p:cNvGrpSpPr>
              <a:grpSpLocks/>
            </p:cNvGrpSpPr>
            <p:nvPr/>
          </p:nvGrpSpPr>
          <p:grpSpPr bwMode="auto">
            <a:xfrm>
              <a:off x="0" y="15923"/>
              <a:ext cx="56740" cy="9430"/>
              <a:chOff x="0" y="15923"/>
              <a:chExt cx="46259" cy="9430"/>
            </a:xfrm>
          </p:grpSpPr>
          <p:sp>
            <p:nvSpPr>
              <p:cNvPr id="31" name="Google Shape;1382;p43"/>
              <p:cNvSpPr>
                <a:spLocks noChangeArrowheads="1"/>
              </p:cNvSpPr>
              <p:nvPr/>
            </p:nvSpPr>
            <p:spPr bwMode="auto">
              <a:xfrm>
                <a:off x="5145" y="16905"/>
                <a:ext cx="39936" cy="7467"/>
              </a:xfrm>
              <a:prstGeom prst="rect">
                <a:avLst/>
              </a:prstGeom>
              <a:noFill/>
              <a:ln w="9525">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endParaRPr lang="ar-SA" sz="2400"/>
              </a:p>
            </p:txBody>
          </p:sp>
          <p:sp>
            <p:nvSpPr>
              <p:cNvPr id="32" name="Google Shape;1383;p43"/>
              <p:cNvSpPr>
                <a:spLocks/>
              </p:cNvSpPr>
              <p:nvPr/>
            </p:nvSpPr>
            <p:spPr bwMode="auto">
              <a:xfrm>
                <a:off x="5962" y="17695"/>
                <a:ext cx="3710" cy="5887"/>
              </a:xfrm>
              <a:custGeom>
                <a:avLst/>
                <a:gdLst>
                  <a:gd name="T0" fmla="*/ 1 w 21968"/>
                  <a:gd name="T1" fmla="*/ 0 h 34862"/>
                  <a:gd name="T2" fmla="*/ 1 w 21968"/>
                  <a:gd name="T3" fmla="*/ 34862 h 34862"/>
                  <a:gd name="T4" fmla="*/ 11907 w 21968"/>
                  <a:gd name="T5" fmla="*/ 34862 h 34862"/>
                  <a:gd name="T6" fmla="*/ 21968 w 21968"/>
                  <a:gd name="T7" fmla="*/ 17431 h 34862"/>
                  <a:gd name="T8" fmla="*/ 11907 w 21968"/>
                  <a:gd name="T9" fmla="*/ 0 h 34862"/>
                  <a:gd name="T10" fmla="*/ 1 w 21968"/>
                  <a:gd name="T11" fmla="*/ 0 h 34862"/>
                </a:gdLst>
                <a:ahLst/>
                <a:cxnLst>
                  <a:cxn ang="0">
                    <a:pos x="T0" y="T1"/>
                  </a:cxn>
                  <a:cxn ang="0">
                    <a:pos x="T2" y="T3"/>
                  </a:cxn>
                  <a:cxn ang="0">
                    <a:pos x="T4" y="T5"/>
                  </a:cxn>
                  <a:cxn ang="0">
                    <a:pos x="T6" y="T7"/>
                  </a:cxn>
                  <a:cxn ang="0">
                    <a:pos x="T8" y="T9"/>
                  </a:cxn>
                  <a:cxn ang="0">
                    <a:pos x="T10" y="T11"/>
                  </a:cxn>
                </a:cxnLst>
                <a:rect l="0" t="0" r="r" b="b"/>
                <a:pathLst>
                  <a:path w="21968" h="34862" extrusionOk="0">
                    <a:moveTo>
                      <a:pt x="1" y="0"/>
                    </a:moveTo>
                    <a:lnTo>
                      <a:pt x="1" y="34862"/>
                    </a:lnTo>
                    <a:lnTo>
                      <a:pt x="11907" y="34862"/>
                    </a:lnTo>
                    <a:lnTo>
                      <a:pt x="21968" y="17431"/>
                    </a:lnTo>
                    <a:lnTo>
                      <a:pt x="11907" y="0"/>
                    </a:lnTo>
                    <a:lnTo>
                      <a:pt x="1" y="0"/>
                    </a:lnTo>
                    <a:close/>
                  </a:path>
                </a:pathLst>
              </a:custGeom>
              <a:solidFill>
                <a:srgbClr val="2FC948"/>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3" name="Google Shape;1384;p43"/>
              <p:cNvSpPr>
                <a:spLocks/>
              </p:cNvSpPr>
              <p:nvPr/>
            </p:nvSpPr>
            <p:spPr bwMode="auto">
              <a:xfrm>
                <a:off x="0" y="15923"/>
                <a:ext cx="8189" cy="9430"/>
              </a:xfrm>
              <a:custGeom>
                <a:avLst/>
                <a:gdLst>
                  <a:gd name="T0" fmla="*/ 16300 w 48495"/>
                  <a:gd name="T1" fmla="*/ 1 h 55841"/>
                  <a:gd name="T2" fmla="*/ 15979 w 48495"/>
                  <a:gd name="T3" fmla="*/ 191 h 55841"/>
                  <a:gd name="T4" fmla="*/ 72 w 48495"/>
                  <a:gd name="T5" fmla="*/ 27730 h 55841"/>
                  <a:gd name="T6" fmla="*/ 72 w 48495"/>
                  <a:gd name="T7" fmla="*/ 28111 h 55841"/>
                  <a:gd name="T8" fmla="*/ 15979 w 48495"/>
                  <a:gd name="T9" fmla="*/ 55650 h 55841"/>
                  <a:gd name="T10" fmla="*/ 16300 w 48495"/>
                  <a:gd name="T11" fmla="*/ 55841 h 55841"/>
                  <a:gd name="T12" fmla="*/ 48114 w 48495"/>
                  <a:gd name="T13" fmla="*/ 55841 h 55841"/>
                  <a:gd name="T14" fmla="*/ 48495 w 48495"/>
                  <a:gd name="T15" fmla="*/ 55460 h 55841"/>
                  <a:gd name="T16" fmla="*/ 48114 w 48495"/>
                  <a:gd name="T17" fmla="*/ 55079 h 55841"/>
                  <a:gd name="T18" fmla="*/ 16526 w 48495"/>
                  <a:gd name="T19" fmla="*/ 55079 h 55841"/>
                  <a:gd name="T20" fmla="*/ 846 w 48495"/>
                  <a:gd name="T21" fmla="*/ 27921 h 55841"/>
                  <a:gd name="T22" fmla="*/ 16526 w 48495"/>
                  <a:gd name="T23" fmla="*/ 751 h 55841"/>
                  <a:gd name="T24" fmla="*/ 48114 w 48495"/>
                  <a:gd name="T25" fmla="*/ 751 h 55841"/>
                  <a:gd name="T26" fmla="*/ 48495 w 48495"/>
                  <a:gd name="T27" fmla="*/ 382 h 55841"/>
                  <a:gd name="T28" fmla="*/ 48114 w 48495"/>
                  <a:gd name="T29" fmla="*/ 1 h 55841"/>
                  <a:gd name="T30" fmla="*/ 16300 w 48495"/>
                  <a:gd name="T31" fmla="*/ 1 h 55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495" h="55841" extrusionOk="0">
                    <a:moveTo>
                      <a:pt x="16300" y="1"/>
                    </a:moveTo>
                    <a:cubicBezTo>
                      <a:pt x="16169" y="1"/>
                      <a:pt x="16050" y="72"/>
                      <a:pt x="15979" y="191"/>
                    </a:cubicBezTo>
                    <a:lnTo>
                      <a:pt x="72" y="27730"/>
                    </a:lnTo>
                    <a:cubicBezTo>
                      <a:pt x="1" y="27849"/>
                      <a:pt x="1" y="27992"/>
                      <a:pt x="72" y="28111"/>
                    </a:cubicBezTo>
                    <a:lnTo>
                      <a:pt x="15979" y="55650"/>
                    </a:lnTo>
                    <a:cubicBezTo>
                      <a:pt x="16050" y="55770"/>
                      <a:pt x="16169" y="55841"/>
                      <a:pt x="16300" y="55841"/>
                    </a:cubicBezTo>
                    <a:lnTo>
                      <a:pt x="48114" y="55841"/>
                    </a:lnTo>
                    <a:cubicBezTo>
                      <a:pt x="48316" y="55841"/>
                      <a:pt x="48495" y="55674"/>
                      <a:pt x="48495" y="55460"/>
                    </a:cubicBezTo>
                    <a:cubicBezTo>
                      <a:pt x="48495" y="55258"/>
                      <a:pt x="48316" y="55079"/>
                      <a:pt x="48114" y="55079"/>
                    </a:cubicBezTo>
                    <a:lnTo>
                      <a:pt x="16526" y="55079"/>
                    </a:lnTo>
                    <a:lnTo>
                      <a:pt x="846" y="27921"/>
                    </a:lnTo>
                    <a:lnTo>
                      <a:pt x="16526" y="751"/>
                    </a:lnTo>
                    <a:lnTo>
                      <a:pt x="48114" y="751"/>
                    </a:lnTo>
                    <a:cubicBezTo>
                      <a:pt x="48316" y="751"/>
                      <a:pt x="48495" y="584"/>
                      <a:pt x="48495" y="382"/>
                    </a:cubicBezTo>
                    <a:cubicBezTo>
                      <a:pt x="48495" y="167"/>
                      <a:pt x="48316" y="1"/>
                      <a:pt x="48114" y="1"/>
                    </a:cubicBezTo>
                    <a:lnTo>
                      <a:pt x="16300" y="1"/>
                    </a:ln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34" name="Google Shape;1385;p43"/>
              <p:cNvSpPr>
                <a:spLocks/>
              </p:cNvSpPr>
              <p:nvPr/>
            </p:nvSpPr>
            <p:spPr bwMode="auto">
              <a:xfrm>
                <a:off x="1127" y="16904"/>
                <a:ext cx="7231" cy="7468"/>
              </a:xfrm>
              <a:custGeom>
                <a:avLst/>
                <a:gdLst>
                  <a:gd name="T0" fmla="*/ 12764 w 51055"/>
                  <a:gd name="T1" fmla="*/ 0 h 44220"/>
                  <a:gd name="T2" fmla="*/ 1 w 51055"/>
                  <a:gd name="T3" fmla="*/ 22110 h 44220"/>
                  <a:gd name="T4" fmla="*/ 12764 w 51055"/>
                  <a:gd name="T5" fmla="*/ 44220 h 44220"/>
                  <a:gd name="T6" fmla="*/ 38291 w 51055"/>
                  <a:gd name="T7" fmla="*/ 44220 h 44220"/>
                  <a:gd name="T8" fmla="*/ 51055 w 51055"/>
                  <a:gd name="T9" fmla="*/ 22110 h 44220"/>
                  <a:gd name="T10" fmla="*/ 38291 w 51055"/>
                  <a:gd name="T11" fmla="*/ 0 h 44220"/>
                  <a:gd name="T12" fmla="*/ 12764 w 51055"/>
                  <a:gd name="T13" fmla="*/ 0 h 44220"/>
                  <a:gd name="T14" fmla="*/ 0 w 51055"/>
                  <a:gd name="T15" fmla="*/ 0 h 44220"/>
                  <a:gd name="T16" fmla="*/ 51055 w 51055"/>
                  <a:gd name="T17" fmla="*/ 44220 h 44220"/>
                </a:gdLst>
                <a:ahLst/>
                <a:cxnLst>
                  <a:cxn ang="0">
                    <a:pos x="T0" y="T1"/>
                  </a:cxn>
                  <a:cxn ang="0">
                    <a:pos x="T2" y="T3"/>
                  </a:cxn>
                  <a:cxn ang="0">
                    <a:pos x="T4" y="T5"/>
                  </a:cxn>
                  <a:cxn ang="0">
                    <a:pos x="T6" y="T7"/>
                  </a:cxn>
                  <a:cxn ang="0">
                    <a:pos x="T8" y="T9"/>
                  </a:cxn>
                  <a:cxn ang="0">
                    <a:pos x="T10" y="T11"/>
                  </a:cxn>
                  <a:cxn ang="0">
                    <a:pos x="T12" y="T13"/>
                  </a:cxn>
                </a:cxnLst>
                <a:rect l="T14" t="T15" r="T16" b="T17"/>
                <a:pathLst>
                  <a:path w="51055" h="44220" extrusionOk="0">
                    <a:moveTo>
                      <a:pt x="12764" y="0"/>
                    </a:moveTo>
                    <a:lnTo>
                      <a:pt x="1" y="22110"/>
                    </a:lnTo>
                    <a:lnTo>
                      <a:pt x="12764" y="44220"/>
                    </a:lnTo>
                    <a:lnTo>
                      <a:pt x="38291" y="44220"/>
                    </a:lnTo>
                    <a:lnTo>
                      <a:pt x="51055" y="22110"/>
                    </a:lnTo>
                    <a:lnTo>
                      <a:pt x="38291" y="0"/>
                    </a:lnTo>
                    <a:lnTo>
                      <a:pt x="12764" y="0"/>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4000">
                    <a:solidFill>
                      <a:srgbClr val="92D050"/>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Google Shape;1388;p43"/>
              <p:cNvSpPr txBox="1">
                <a:spLocks noChangeArrowheads="1"/>
              </p:cNvSpPr>
              <p:nvPr/>
            </p:nvSpPr>
            <p:spPr bwMode="auto">
              <a:xfrm>
                <a:off x="11150" y="16901"/>
                <a:ext cx="35109" cy="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ctr" anchorCtr="0" upright="1">
                <a:noAutofit/>
              </a:bodyPr>
              <a:lstStyle/>
              <a:p>
                <a:pPr algn="ctr">
                  <a:lnSpc>
                    <a:spcPct val="115000"/>
                  </a:lnSpc>
                  <a:spcAft>
                    <a:spcPts val="0"/>
                  </a:spcAft>
                </a:pP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تقييم واختيار الحلول المناسبة لحلّ المشكلة.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oogle Shape;1389;p43"/>
            <p:cNvGrpSpPr>
              <a:grpSpLocks/>
            </p:cNvGrpSpPr>
            <p:nvPr/>
          </p:nvGrpSpPr>
          <p:grpSpPr bwMode="auto">
            <a:xfrm>
              <a:off x="10485" y="7961"/>
              <a:ext cx="54559" cy="9434"/>
              <a:chOff x="10485" y="7961"/>
              <a:chExt cx="54558" cy="9433"/>
            </a:xfrm>
          </p:grpSpPr>
          <p:sp>
            <p:nvSpPr>
              <p:cNvPr id="26" name="Google Shape;1390;p43"/>
              <p:cNvSpPr>
                <a:spLocks noChangeArrowheads="1"/>
              </p:cNvSpPr>
              <p:nvPr/>
            </p:nvSpPr>
            <p:spPr bwMode="auto">
              <a:xfrm>
                <a:off x="10485" y="8943"/>
                <a:ext cx="49413" cy="7467"/>
              </a:xfrm>
              <a:prstGeom prst="rect">
                <a:avLst/>
              </a:prstGeom>
              <a:noFill/>
              <a:ln w="952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endParaRPr lang="ar-SA" sz="2400"/>
              </a:p>
            </p:txBody>
          </p:sp>
          <p:sp>
            <p:nvSpPr>
              <p:cNvPr id="27" name="Google Shape;1391;p43"/>
              <p:cNvSpPr>
                <a:spLocks/>
              </p:cNvSpPr>
              <p:nvPr/>
            </p:nvSpPr>
            <p:spPr bwMode="auto">
              <a:xfrm>
                <a:off x="53891" y="9735"/>
                <a:ext cx="3710" cy="5885"/>
              </a:xfrm>
              <a:custGeom>
                <a:avLst/>
                <a:gdLst>
                  <a:gd name="T0" fmla="*/ 10061 w 21968"/>
                  <a:gd name="T1" fmla="*/ 0 h 34850"/>
                  <a:gd name="T2" fmla="*/ 1 w 21968"/>
                  <a:gd name="T3" fmla="*/ 17419 h 34850"/>
                  <a:gd name="T4" fmla="*/ 10061 w 21968"/>
                  <a:gd name="T5" fmla="*/ 34850 h 34850"/>
                  <a:gd name="T6" fmla="*/ 21968 w 21968"/>
                  <a:gd name="T7" fmla="*/ 34850 h 34850"/>
                  <a:gd name="T8" fmla="*/ 21968 w 21968"/>
                  <a:gd name="T9" fmla="*/ 0 h 34850"/>
                  <a:gd name="T10" fmla="*/ 10061 w 21968"/>
                  <a:gd name="T11" fmla="*/ 0 h 34850"/>
                </a:gdLst>
                <a:ahLst/>
                <a:cxnLst>
                  <a:cxn ang="0">
                    <a:pos x="T0" y="T1"/>
                  </a:cxn>
                  <a:cxn ang="0">
                    <a:pos x="T2" y="T3"/>
                  </a:cxn>
                  <a:cxn ang="0">
                    <a:pos x="T4" y="T5"/>
                  </a:cxn>
                  <a:cxn ang="0">
                    <a:pos x="T6" y="T7"/>
                  </a:cxn>
                  <a:cxn ang="0">
                    <a:pos x="T8" y="T9"/>
                  </a:cxn>
                  <a:cxn ang="0">
                    <a:pos x="T10" y="T11"/>
                  </a:cxn>
                </a:cxnLst>
                <a:rect l="0" t="0" r="r" b="b"/>
                <a:pathLst>
                  <a:path w="21968" h="34850" extrusionOk="0">
                    <a:moveTo>
                      <a:pt x="10061" y="0"/>
                    </a:moveTo>
                    <a:lnTo>
                      <a:pt x="1" y="17419"/>
                    </a:lnTo>
                    <a:lnTo>
                      <a:pt x="10061" y="34850"/>
                    </a:lnTo>
                    <a:lnTo>
                      <a:pt x="21968" y="34850"/>
                    </a:lnTo>
                    <a:lnTo>
                      <a:pt x="21968" y="0"/>
                    </a:lnTo>
                    <a:lnTo>
                      <a:pt x="10061" y="0"/>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8" name="Google Shape;1392;p43"/>
              <p:cNvSpPr>
                <a:spLocks/>
              </p:cNvSpPr>
              <p:nvPr/>
            </p:nvSpPr>
            <p:spPr bwMode="auto">
              <a:xfrm>
                <a:off x="56853" y="7961"/>
                <a:ext cx="8190" cy="9433"/>
              </a:xfrm>
              <a:custGeom>
                <a:avLst/>
                <a:gdLst>
                  <a:gd name="T0" fmla="*/ 382 w 48495"/>
                  <a:gd name="T1" fmla="*/ 0 h 55853"/>
                  <a:gd name="T2" fmla="*/ 1 w 48495"/>
                  <a:gd name="T3" fmla="*/ 381 h 55853"/>
                  <a:gd name="T4" fmla="*/ 382 w 48495"/>
                  <a:gd name="T5" fmla="*/ 762 h 55853"/>
                  <a:gd name="T6" fmla="*/ 31969 w 48495"/>
                  <a:gd name="T7" fmla="*/ 762 h 55853"/>
                  <a:gd name="T8" fmla="*/ 47649 w 48495"/>
                  <a:gd name="T9" fmla="*/ 27920 h 55853"/>
                  <a:gd name="T10" fmla="*/ 31969 w 48495"/>
                  <a:gd name="T11" fmla="*/ 55090 h 55853"/>
                  <a:gd name="T12" fmla="*/ 382 w 48495"/>
                  <a:gd name="T13" fmla="*/ 55090 h 55853"/>
                  <a:gd name="T14" fmla="*/ 1 w 48495"/>
                  <a:gd name="T15" fmla="*/ 55471 h 55853"/>
                  <a:gd name="T16" fmla="*/ 382 w 48495"/>
                  <a:gd name="T17" fmla="*/ 55852 h 55853"/>
                  <a:gd name="T18" fmla="*/ 32195 w 48495"/>
                  <a:gd name="T19" fmla="*/ 55852 h 55853"/>
                  <a:gd name="T20" fmla="*/ 32516 w 48495"/>
                  <a:gd name="T21" fmla="*/ 55662 h 55853"/>
                  <a:gd name="T22" fmla="*/ 48423 w 48495"/>
                  <a:gd name="T23" fmla="*/ 28111 h 55853"/>
                  <a:gd name="T24" fmla="*/ 48423 w 48495"/>
                  <a:gd name="T25" fmla="*/ 27730 h 55853"/>
                  <a:gd name="T26" fmla="*/ 32516 w 48495"/>
                  <a:gd name="T27" fmla="*/ 191 h 55853"/>
                  <a:gd name="T28" fmla="*/ 32195 w 48495"/>
                  <a:gd name="T29" fmla="*/ 0 h 55853"/>
                  <a:gd name="T30" fmla="*/ 382 w 48495"/>
                  <a:gd name="T31" fmla="*/ 0 h 55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495" h="55853" extrusionOk="0">
                    <a:moveTo>
                      <a:pt x="382" y="0"/>
                    </a:moveTo>
                    <a:cubicBezTo>
                      <a:pt x="179" y="0"/>
                      <a:pt x="1" y="167"/>
                      <a:pt x="1" y="381"/>
                    </a:cubicBezTo>
                    <a:cubicBezTo>
                      <a:pt x="1" y="584"/>
                      <a:pt x="179" y="762"/>
                      <a:pt x="382" y="762"/>
                    </a:cubicBezTo>
                    <a:lnTo>
                      <a:pt x="31969" y="762"/>
                    </a:lnTo>
                    <a:lnTo>
                      <a:pt x="47649" y="27920"/>
                    </a:lnTo>
                    <a:lnTo>
                      <a:pt x="31969" y="55090"/>
                    </a:lnTo>
                    <a:lnTo>
                      <a:pt x="382" y="55090"/>
                    </a:lnTo>
                    <a:cubicBezTo>
                      <a:pt x="179" y="55090"/>
                      <a:pt x="1" y="55257"/>
                      <a:pt x="1" y="55471"/>
                    </a:cubicBezTo>
                    <a:cubicBezTo>
                      <a:pt x="1" y="55674"/>
                      <a:pt x="179" y="55852"/>
                      <a:pt x="382" y="55852"/>
                    </a:cubicBezTo>
                    <a:lnTo>
                      <a:pt x="32195" y="55852"/>
                    </a:lnTo>
                    <a:cubicBezTo>
                      <a:pt x="32326" y="55852"/>
                      <a:pt x="32457" y="55781"/>
                      <a:pt x="32516" y="55662"/>
                    </a:cubicBezTo>
                    <a:lnTo>
                      <a:pt x="48423" y="28111"/>
                    </a:lnTo>
                    <a:cubicBezTo>
                      <a:pt x="48495" y="27992"/>
                      <a:pt x="48495" y="27849"/>
                      <a:pt x="48423" y="27730"/>
                    </a:cubicBezTo>
                    <a:lnTo>
                      <a:pt x="32516" y="191"/>
                    </a:lnTo>
                    <a:cubicBezTo>
                      <a:pt x="32457" y="72"/>
                      <a:pt x="32326" y="0"/>
                      <a:pt x="32195" y="0"/>
                    </a:cubicBezTo>
                    <a:lnTo>
                      <a:pt x="382" y="0"/>
                    </a:ln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9" name="Google Shape;1393;p43"/>
              <p:cNvSpPr>
                <a:spLocks/>
              </p:cNvSpPr>
              <p:nvPr/>
            </p:nvSpPr>
            <p:spPr bwMode="auto">
              <a:xfrm>
                <a:off x="55293" y="8942"/>
                <a:ext cx="8622" cy="7468"/>
              </a:xfrm>
              <a:custGeom>
                <a:avLst/>
                <a:gdLst>
                  <a:gd name="T0" fmla="*/ 12764 w 51055"/>
                  <a:gd name="T1" fmla="*/ 0 h 44221"/>
                  <a:gd name="T2" fmla="*/ 0 w 51055"/>
                  <a:gd name="T3" fmla="*/ 22110 h 44221"/>
                  <a:gd name="T4" fmla="*/ 12764 w 51055"/>
                  <a:gd name="T5" fmla="*/ 44220 h 44221"/>
                  <a:gd name="T6" fmla="*/ 38291 w 51055"/>
                  <a:gd name="T7" fmla="*/ 44220 h 44221"/>
                  <a:gd name="T8" fmla="*/ 51054 w 51055"/>
                  <a:gd name="T9" fmla="*/ 22110 h 44221"/>
                  <a:gd name="T10" fmla="*/ 38291 w 51055"/>
                  <a:gd name="T11" fmla="*/ 0 h 44221"/>
                  <a:gd name="T12" fmla="*/ 12764 w 51055"/>
                  <a:gd name="T13" fmla="*/ 0 h 44221"/>
                  <a:gd name="T14" fmla="*/ 0 w 51055"/>
                  <a:gd name="T15" fmla="*/ 0 h 44221"/>
                  <a:gd name="T16" fmla="*/ 51055 w 51055"/>
                  <a:gd name="T17" fmla="*/ 44221 h 44221"/>
                </a:gdLst>
                <a:ahLst/>
                <a:cxnLst>
                  <a:cxn ang="0">
                    <a:pos x="T0" y="T1"/>
                  </a:cxn>
                  <a:cxn ang="0">
                    <a:pos x="T2" y="T3"/>
                  </a:cxn>
                  <a:cxn ang="0">
                    <a:pos x="T4" y="T5"/>
                  </a:cxn>
                  <a:cxn ang="0">
                    <a:pos x="T6" y="T7"/>
                  </a:cxn>
                  <a:cxn ang="0">
                    <a:pos x="T8" y="T9"/>
                  </a:cxn>
                  <a:cxn ang="0">
                    <a:pos x="T10" y="T11"/>
                  </a:cxn>
                  <a:cxn ang="0">
                    <a:pos x="T12" y="T13"/>
                  </a:cxn>
                </a:cxnLst>
                <a:rect l="T14" t="T15" r="T16" b="T17"/>
                <a:pathLst>
                  <a:path w="51055" h="44221" extrusionOk="0">
                    <a:moveTo>
                      <a:pt x="12764" y="0"/>
                    </a:moveTo>
                    <a:lnTo>
                      <a:pt x="0" y="22110"/>
                    </a:lnTo>
                    <a:lnTo>
                      <a:pt x="12764" y="44220"/>
                    </a:lnTo>
                    <a:lnTo>
                      <a:pt x="38291" y="44220"/>
                    </a:lnTo>
                    <a:lnTo>
                      <a:pt x="51054" y="22110"/>
                    </a:lnTo>
                    <a:lnTo>
                      <a:pt x="38291" y="0"/>
                    </a:lnTo>
                    <a:lnTo>
                      <a:pt x="12764" y="0"/>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4000">
                    <a:solidFill>
                      <a:srgbClr val="FFC000"/>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Google Shape;1396;p43"/>
              <p:cNvSpPr txBox="1">
                <a:spLocks noChangeArrowheads="1"/>
              </p:cNvSpPr>
              <p:nvPr/>
            </p:nvSpPr>
            <p:spPr bwMode="auto">
              <a:xfrm>
                <a:off x="10485" y="8939"/>
                <a:ext cx="43406" cy="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0" rIns="0" bIns="0" anchor="ctr" anchorCtr="0" upright="1">
                <a:noAutofit/>
              </a:bodyPr>
              <a:lstStyle/>
              <a:p>
                <a:pPr algn="ctr">
                  <a:lnSpc>
                    <a:spcPct val="115000"/>
                  </a:lnSpc>
                  <a:spcAft>
                    <a:spcPts val="0"/>
                  </a:spcAft>
                </a:pP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البحث عن حلول بديلة.</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oogle Shape;1397;p43"/>
            <p:cNvGrpSpPr>
              <a:grpSpLocks/>
            </p:cNvGrpSpPr>
            <p:nvPr/>
          </p:nvGrpSpPr>
          <p:grpSpPr bwMode="auto">
            <a:xfrm>
              <a:off x="13677" y="23883"/>
              <a:ext cx="51366" cy="9432"/>
              <a:chOff x="13677" y="23883"/>
              <a:chExt cx="51366" cy="9432"/>
            </a:xfrm>
          </p:grpSpPr>
          <p:sp>
            <p:nvSpPr>
              <p:cNvPr id="21" name="Google Shape;1398;p43"/>
              <p:cNvSpPr>
                <a:spLocks noChangeArrowheads="1"/>
              </p:cNvSpPr>
              <p:nvPr/>
            </p:nvSpPr>
            <p:spPr bwMode="auto">
              <a:xfrm>
                <a:off x="13677" y="24867"/>
                <a:ext cx="46221" cy="746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endParaRPr lang="ar-SA" sz="2400"/>
              </a:p>
            </p:txBody>
          </p:sp>
          <p:sp>
            <p:nvSpPr>
              <p:cNvPr id="22" name="Google Shape;1399;p43"/>
              <p:cNvSpPr>
                <a:spLocks/>
              </p:cNvSpPr>
              <p:nvPr/>
            </p:nvSpPr>
            <p:spPr bwMode="auto">
              <a:xfrm>
                <a:off x="53891" y="25656"/>
                <a:ext cx="3710" cy="5886"/>
              </a:xfrm>
              <a:custGeom>
                <a:avLst/>
                <a:gdLst>
                  <a:gd name="T0" fmla="*/ 10061 w 21968"/>
                  <a:gd name="T1" fmla="*/ 1 h 34851"/>
                  <a:gd name="T2" fmla="*/ 1 w 21968"/>
                  <a:gd name="T3" fmla="*/ 17432 h 34851"/>
                  <a:gd name="T4" fmla="*/ 10061 w 21968"/>
                  <a:gd name="T5" fmla="*/ 34850 h 34851"/>
                  <a:gd name="T6" fmla="*/ 21968 w 21968"/>
                  <a:gd name="T7" fmla="*/ 34850 h 34851"/>
                  <a:gd name="T8" fmla="*/ 21968 w 21968"/>
                  <a:gd name="T9" fmla="*/ 1 h 34851"/>
                  <a:gd name="T10" fmla="*/ 10061 w 21968"/>
                  <a:gd name="T11" fmla="*/ 1 h 34851"/>
                </a:gdLst>
                <a:ahLst/>
                <a:cxnLst>
                  <a:cxn ang="0">
                    <a:pos x="T0" y="T1"/>
                  </a:cxn>
                  <a:cxn ang="0">
                    <a:pos x="T2" y="T3"/>
                  </a:cxn>
                  <a:cxn ang="0">
                    <a:pos x="T4" y="T5"/>
                  </a:cxn>
                  <a:cxn ang="0">
                    <a:pos x="T6" y="T7"/>
                  </a:cxn>
                  <a:cxn ang="0">
                    <a:pos x="T8" y="T9"/>
                  </a:cxn>
                  <a:cxn ang="0">
                    <a:pos x="T10" y="T11"/>
                  </a:cxn>
                </a:cxnLst>
                <a:rect l="0" t="0" r="r" b="b"/>
                <a:pathLst>
                  <a:path w="21968" h="34851" extrusionOk="0">
                    <a:moveTo>
                      <a:pt x="10061" y="1"/>
                    </a:moveTo>
                    <a:lnTo>
                      <a:pt x="1" y="17432"/>
                    </a:lnTo>
                    <a:lnTo>
                      <a:pt x="10061" y="34850"/>
                    </a:lnTo>
                    <a:lnTo>
                      <a:pt x="21968" y="34850"/>
                    </a:lnTo>
                    <a:lnTo>
                      <a:pt x="21968" y="1"/>
                    </a:lnTo>
                    <a:lnTo>
                      <a:pt x="10061" y="1"/>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3" name="Google Shape;1400;p43"/>
              <p:cNvSpPr>
                <a:spLocks/>
              </p:cNvSpPr>
              <p:nvPr/>
            </p:nvSpPr>
            <p:spPr bwMode="auto">
              <a:xfrm>
                <a:off x="56853" y="23883"/>
                <a:ext cx="8190" cy="9432"/>
              </a:xfrm>
              <a:custGeom>
                <a:avLst/>
                <a:gdLst>
                  <a:gd name="T0" fmla="*/ 382 w 48495"/>
                  <a:gd name="T1" fmla="*/ 1 h 55853"/>
                  <a:gd name="T2" fmla="*/ 1 w 48495"/>
                  <a:gd name="T3" fmla="*/ 382 h 55853"/>
                  <a:gd name="T4" fmla="*/ 382 w 48495"/>
                  <a:gd name="T5" fmla="*/ 763 h 55853"/>
                  <a:gd name="T6" fmla="*/ 31969 w 48495"/>
                  <a:gd name="T7" fmla="*/ 763 h 55853"/>
                  <a:gd name="T8" fmla="*/ 47649 w 48495"/>
                  <a:gd name="T9" fmla="*/ 27933 h 55853"/>
                  <a:gd name="T10" fmla="*/ 31969 w 48495"/>
                  <a:gd name="T11" fmla="*/ 55091 h 55853"/>
                  <a:gd name="T12" fmla="*/ 382 w 48495"/>
                  <a:gd name="T13" fmla="*/ 55091 h 55853"/>
                  <a:gd name="T14" fmla="*/ 1 w 48495"/>
                  <a:gd name="T15" fmla="*/ 55472 h 55853"/>
                  <a:gd name="T16" fmla="*/ 382 w 48495"/>
                  <a:gd name="T17" fmla="*/ 55853 h 55853"/>
                  <a:gd name="T18" fmla="*/ 32195 w 48495"/>
                  <a:gd name="T19" fmla="*/ 55853 h 55853"/>
                  <a:gd name="T20" fmla="*/ 32516 w 48495"/>
                  <a:gd name="T21" fmla="*/ 55662 h 55853"/>
                  <a:gd name="T22" fmla="*/ 48423 w 48495"/>
                  <a:gd name="T23" fmla="*/ 28123 h 55853"/>
                  <a:gd name="T24" fmla="*/ 48423 w 48495"/>
                  <a:gd name="T25" fmla="*/ 27742 h 55853"/>
                  <a:gd name="T26" fmla="*/ 32516 w 48495"/>
                  <a:gd name="T27" fmla="*/ 191 h 55853"/>
                  <a:gd name="T28" fmla="*/ 32195 w 48495"/>
                  <a:gd name="T29" fmla="*/ 1 h 55853"/>
                  <a:gd name="T30" fmla="*/ 382 w 48495"/>
                  <a:gd name="T31" fmla="*/ 1 h 55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495" h="55853" extrusionOk="0">
                    <a:moveTo>
                      <a:pt x="382" y="1"/>
                    </a:moveTo>
                    <a:cubicBezTo>
                      <a:pt x="179" y="1"/>
                      <a:pt x="1" y="179"/>
                      <a:pt x="1" y="382"/>
                    </a:cubicBezTo>
                    <a:cubicBezTo>
                      <a:pt x="1" y="596"/>
                      <a:pt x="179" y="763"/>
                      <a:pt x="382" y="763"/>
                    </a:cubicBezTo>
                    <a:lnTo>
                      <a:pt x="31969" y="763"/>
                    </a:lnTo>
                    <a:lnTo>
                      <a:pt x="47649" y="27933"/>
                    </a:lnTo>
                    <a:lnTo>
                      <a:pt x="31969" y="55091"/>
                    </a:lnTo>
                    <a:lnTo>
                      <a:pt x="382" y="55091"/>
                    </a:lnTo>
                    <a:cubicBezTo>
                      <a:pt x="179" y="55091"/>
                      <a:pt x="1" y="55257"/>
                      <a:pt x="1" y="55472"/>
                    </a:cubicBezTo>
                    <a:cubicBezTo>
                      <a:pt x="1" y="55686"/>
                      <a:pt x="179" y="55853"/>
                      <a:pt x="382" y="55853"/>
                    </a:cubicBezTo>
                    <a:lnTo>
                      <a:pt x="32195" y="55853"/>
                    </a:lnTo>
                    <a:cubicBezTo>
                      <a:pt x="32326" y="55853"/>
                      <a:pt x="32457" y="55781"/>
                      <a:pt x="32516" y="55662"/>
                    </a:cubicBezTo>
                    <a:lnTo>
                      <a:pt x="48423" y="28123"/>
                    </a:lnTo>
                    <a:cubicBezTo>
                      <a:pt x="48495" y="28004"/>
                      <a:pt x="48495" y="27861"/>
                      <a:pt x="48423" y="27742"/>
                    </a:cubicBezTo>
                    <a:lnTo>
                      <a:pt x="32516" y="191"/>
                    </a:lnTo>
                    <a:cubicBezTo>
                      <a:pt x="32457" y="72"/>
                      <a:pt x="32326" y="1"/>
                      <a:pt x="32195" y="1"/>
                    </a:cubicBezTo>
                    <a:lnTo>
                      <a:pt x="382" y="1"/>
                    </a:ln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24" name="Google Shape;1401;p43"/>
              <p:cNvSpPr>
                <a:spLocks/>
              </p:cNvSpPr>
              <p:nvPr/>
            </p:nvSpPr>
            <p:spPr bwMode="auto">
              <a:xfrm>
                <a:off x="55293" y="24866"/>
                <a:ext cx="8622" cy="7466"/>
              </a:xfrm>
              <a:custGeom>
                <a:avLst/>
                <a:gdLst>
                  <a:gd name="T0" fmla="*/ 12764 w 51055"/>
                  <a:gd name="T1" fmla="*/ 1 h 44209"/>
                  <a:gd name="T2" fmla="*/ 0 w 51055"/>
                  <a:gd name="T3" fmla="*/ 22111 h 44209"/>
                  <a:gd name="T4" fmla="*/ 12764 w 51055"/>
                  <a:gd name="T5" fmla="*/ 44209 h 44209"/>
                  <a:gd name="T6" fmla="*/ 38291 w 51055"/>
                  <a:gd name="T7" fmla="*/ 44209 h 44209"/>
                  <a:gd name="T8" fmla="*/ 51054 w 51055"/>
                  <a:gd name="T9" fmla="*/ 22111 h 44209"/>
                  <a:gd name="T10" fmla="*/ 38291 w 51055"/>
                  <a:gd name="T11" fmla="*/ 1 h 44209"/>
                  <a:gd name="T12" fmla="*/ 12764 w 51055"/>
                  <a:gd name="T13" fmla="*/ 1 h 44209"/>
                  <a:gd name="T14" fmla="*/ 0 w 51055"/>
                  <a:gd name="T15" fmla="*/ 0 h 44209"/>
                  <a:gd name="T16" fmla="*/ 51055 w 51055"/>
                  <a:gd name="T17" fmla="*/ 44209 h 44209"/>
                </a:gdLst>
                <a:ahLst/>
                <a:cxnLst>
                  <a:cxn ang="0">
                    <a:pos x="T0" y="T1"/>
                  </a:cxn>
                  <a:cxn ang="0">
                    <a:pos x="T2" y="T3"/>
                  </a:cxn>
                  <a:cxn ang="0">
                    <a:pos x="T4" y="T5"/>
                  </a:cxn>
                  <a:cxn ang="0">
                    <a:pos x="T6" y="T7"/>
                  </a:cxn>
                  <a:cxn ang="0">
                    <a:pos x="T8" y="T9"/>
                  </a:cxn>
                  <a:cxn ang="0">
                    <a:pos x="T10" y="T11"/>
                  </a:cxn>
                  <a:cxn ang="0">
                    <a:pos x="T12" y="T13"/>
                  </a:cxn>
                </a:cxnLst>
                <a:rect l="T14" t="T15" r="T16" b="T17"/>
                <a:pathLst>
                  <a:path w="51055" h="44209" extrusionOk="0">
                    <a:moveTo>
                      <a:pt x="12764" y="1"/>
                    </a:moveTo>
                    <a:lnTo>
                      <a:pt x="0" y="22111"/>
                    </a:lnTo>
                    <a:lnTo>
                      <a:pt x="12764" y="44209"/>
                    </a:lnTo>
                    <a:lnTo>
                      <a:pt x="38291" y="44209"/>
                    </a:lnTo>
                    <a:lnTo>
                      <a:pt x="51054" y="22111"/>
                    </a:lnTo>
                    <a:lnTo>
                      <a:pt x="38291" y="1"/>
                    </a:lnTo>
                    <a:lnTo>
                      <a:pt x="12764"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400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Google Shape;1404;p43"/>
              <p:cNvSpPr txBox="1">
                <a:spLocks noChangeArrowheads="1"/>
              </p:cNvSpPr>
              <p:nvPr/>
            </p:nvSpPr>
            <p:spPr bwMode="auto">
              <a:xfrm>
                <a:off x="14210" y="24539"/>
                <a:ext cx="42528" cy="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36000" rIns="0" bIns="0" anchor="ctr" anchorCtr="0" upright="1">
                <a:noAutofit/>
              </a:bodyPr>
              <a:lstStyle/>
              <a:p>
                <a:pPr algn="ctr">
                  <a:lnSpc>
                    <a:spcPct val="115000"/>
                  </a:lnSpc>
                  <a:spcBef>
                    <a:spcPts val="1200"/>
                  </a:spcBef>
                  <a:spcAft>
                    <a:spcPts val="0"/>
                  </a:spcAft>
                </a:pP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تطبيق الحلّ المناسب على أرض الواقع.</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a:lnSpc>
                    <a:spcPct val="115000"/>
                  </a:lnSpc>
                  <a:spcAft>
                    <a:spcPts val="0"/>
                  </a:spcAft>
                </a:pPr>
                <a:r>
                  <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grpSp>
        <p:grpSp>
          <p:nvGrpSpPr>
            <p:cNvPr id="15" name="Google Shape;1381;p43"/>
            <p:cNvGrpSpPr>
              <a:grpSpLocks/>
            </p:cNvGrpSpPr>
            <p:nvPr/>
          </p:nvGrpSpPr>
          <p:grpSpPr bwMode="auto">
            <a:xfrm>
              <a:off x="0" y="31843"/>
              <a:ext cx="53891" cy="9430"/>
              <a:chOff x="0" y="31843"/>
              <a:chExt cx="53891" cy="9430"/>
            </a:xfrm>
          </p:grpSpPr>
          <p:sp>
            <p:nvSpPr>
              <p:cNvPr id="16" name="Google Shape;1382;p43"/>
              <p:cNvSpPr>
                <a:spLocks noChangeArrowheads="1"/>
              </p:cNvSpPr>
              <p:nvPr/>
            </p:nvSpPr>
            <p:spPr bwMode="auto">
              <a:xfrm>
                <a:off x="5145" y="32825"/>
                <a:ext cx="48746" cy="7467"/>
              </a:xfrm>
              <a:prstGeom prst="rect">
                <a:avLst/>
              </a:prstGeom>
              <a:noFill/>
              <a:ln w="9525">
                <a:solidFill>
                  <a:srgbClr val="7030A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25" tIns="91425" rIns="91425" bIns="91425" anchor="ctr" anchorCtr="0" upright="1">
                <a:noAutofit/>
              </a:bodyPr>
              <a:lstStyle/>
              <a:p>
                <a:endParaRPr lang="ar-SA" sz="2400"/>
              </a:p>
            </p:txBody>
          </p:sp>
          <p:sp>
            <p:nvSpPr>
              <p:cNvPr id="17" name="Google Shape;1383;p43"/>
              <p:cNvSpPr>
                <a:spLocks/>
              </p:cNvSpPr>
              <p:nvPr/>
            </p:nvSpPr>
            <p:spPr bwMode="auto">
              <a:xfrm>
                <a:off x="7441" y="33614"/>
                <a:ext cx="3709" cy="5888"/>
              </a:xfrm>
              <a:custGeom>
                <a:avLst/>
                <a:gdLst>
                  <a:gd name="T0" fmla="*/ 1 w 21968"/>
                  <a:gd name="T1" fmla="*/ 0 h 34862"/>
                  <a:gd name="T2" fmla="*/ 1 w 21968"/>
                  <a:gd name="T3" fmla="*/ 34862 h 34862"/>
                  <a:gd name="T4" fmla="*/ 11907 w 21968"/>
                  <a:gd name="T5" fmla="*/ 34862 h 34862"/>
                  <a:gd name="T6" fmla="*/ 21968 w 21968"/>
                  <a:gd name="T7" fmla="*/ 17431 h 34862"/>
                  <a:gd name="T8" fmla="*/ 11907 w 21968"/>
                  <a:gd name="T9" fmla="*/ 0 h 34862"/>
                  <a:gd name="T10" fmla="*/ 1 w 21968"/>
                  <a:gd name="T11" fmla="*/ 0 h 34862"/>
                </a:gdLst>
                <a:ahLst/>
                <a:cxnLst>
                  <a:cxn ang="0">
                    <a:pos x="T0" y="T1"/>
                  </a:cxn>
                  <a:cxn ang="0">
                    <a:pos x="T2" y="T3"/>
                  </a:cxn>
                  <a:cxn ang="0">
                    <a:pos x="T4" y="T5"/>
                  </a:cxn>
                  <a:cxn ang="0">
                    <a:pos x="T6" y="T7"/>
                  </a:cxn>
                  <a:cxn ang="0">
                    <a:pos x="T8" y="T9"/>
                  </a:cxn>
                  <a:cxn ang="0">
                    <a:pos x="T10" y="T11"/>
                  </a:cxn>
                </a:cxnLst>
                <a:rect l="0" t="0" r="r" b="b"/>
                <a:pathLst>
                  <a:path w="21968" h="34862" extrusionOk="0">
                    <a:moveTo>
                      <a:pt x="1" y="0"/>
                    </a:moveTo>
                    <a:lnTo>
                      <a:pt x="1" y="34862"/>
                    </a:lnTo>
                    <a:lnTo>
                      <a:pt x="11907" y="34862"/>
                    </a:lnTo>
                    <a:lnTo>
                      <a:pt x="21968" y="17431"/>
                    </a:lnTo>
                    <a:lnTo>
                      <a:pt x="11907" y="0"/>
                    </a:lnTo>
                    <a:lnTo>
                      <a:pt x="1" y="0"/>
                    </a:lnTo>
                    <a:close/>
                  </a:path>
                </a:pathLst>
              </a:custGeom>
              <a:solidFill>
                <a:srgbClr val="580A8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8" name="Google Shape;1384;p43"/>
              <p:cNvSpPr>
                <a:spLocks/>
              </p:cNvSpPr>
              <p:nvPr/>
            </p:nvSpPr>
            <p:spPr bwMode="auto">
              <a:xfrm>
                <a:off x="0" y="31843"/>
                <a:ext cx="8189" cy="9430"/>
              </a:xfrm>
              <a:custGeom>
                <a:avLst/>
                <a:gdLst>
                  <a:gd name="T0" fmla="*/ 16300 w 48495"/>
                  <a:gd name="T1" fmla="*/ 1 h 55841"/>
                  <a:gd name="T2" fmla="*/ 15979 w 48495"/>
                  <a:gd name="T3" fmla="*/ 191 h 55841"/>
                  <a:gd name="T4" fmla="*/ 72 w 48495"/>
                  <a:gd name="T5" fmla="*/ 27730 h 55841"/>
                  <a:gd name="T6" fmla="*/ 72 w 48495"/>
                  <a:gd name="T7" fmla="*/ 28111 h 55841"/>
                  <a:gd name="T8" fmla="*/ 15979 w 48495"/>
                  <a:gd name="T9" fmla="*/ 55650 h 55841"/>
                  <a:gd name="T10" fmla="*/ 16300 w 48495"/>
                  <a:gd name="T11" fmla="*/ 55841 h 55841"/>
                  <a:gd name="T12" fmla="*/ 48114 w 48495"/>
                  <a:gd name="T13" fmla="*/ 55841 h 55841"/>
                  <a:gd name="T14" fmla="*/ 48495 w 48495"/>
                  <a:gd name="T15" fmla="*/ 55460 h 55841"/>
                  <a:gd name="T16" fmla="*/ 48114 w 48495"/>
                  <a:gd name="T17" fmla="*/ 55079 h 55841"/>
                  <a:gd name="T18" fmla="*/ 16526 w 48495"/>
                  <a:gd name="T19" fmla="*/ 55079 h 55841"/>
                  <a:gd name="T20" fmla="*/ 846 w 48495"/>
                  <a:gd name="T21" fmla="*/ 27921 h 55841"/>
                  <a:gd name="T22" fmla="*/ 16526 w 48495"/>
                  <a:gd name="T23" fmla="*/ 751 h 55841"/>
                  <a:gd name="T24" fmla="*/ 48114 w 48495"/>
                  <a:gd name="T25" fmla="*/ 751 h 55841"/>
                  <a:gd name="T26" fmla="*/ 48495 w 48495"/>
                  <a:gd name="T27" fmla="*/ 382 h 55841"/>
                  <a:gd name="T28" fmla="*/ 48114 w 48495"/>
                  <a:gd name="T29" fmla="*/ 1 h 55841"/>
                  <a:gd name="T30" fmla="*/ 16300 w 48495"/>
                  <a:gd name="T31" fmla="*/ 1 h 55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495" h="55841" extrusionOk="0">
                    <a:moveTo>
                      <a:pt x="16300" y="1"/>
                    </a:moveTo>
                    <a:cubicBezTo>
                      <a:pt x="16169" y="1"/>
                      <a:pt x="16050" y="72"/>
                      <a:pt x="15979" y="191"/>
                    </a:cubicBezTo>
                    <a:lnTo>
                      <a:pt x="72" y="27730"/>
                    </a:lnTo>
                    <a:cubicBezTo>
                      <a:pt x="1" y="27849"/>
                      <a:pt x="1" y="27992"/>
                      <a:pt x="72" y="28111"/>
                    </a:cubicBezTo>
                    <a:lnTo>
                      <a:pt x="15979" y="55650"/>
                    </a:lnTo>
                    <a:cubicBezTo>
                      <a:pt x="16050" y="55770"/>
                      <a:pt x="16169" y="55841"/>
                      <a:pt x="16300" y="55841"/>
                    </a:cubicBezTo>
                    <a:lnTo>
                      <a:pt x="48114" y="55841"/>
                    </a:lnTo>
                    <a:cubicBezTo>
                      <a:pt x="48316" y="55841"/>
                      <a:pt x="48495" y="55674"/>
                      <a:pt x="48495" y="55460"/>
                    </a:cubicBezTo>
                    <a:cubicBezTo>
                      <a:pt x="48495" y="55258"/>
                      <a:pt x="48316" y="55079"/>
                      <a:pt x="48114" y="55079"/>
                    </a:cubicBezTo>
                    <a:lnTo>
                      <a:pt x="16526" y="55079"/>
                    </a:lnTo>
                    <a:lnTo>
                      <a:pt x="846" y="27921"/>
                    </a:lnTo>
                    <a:lnTo>
                      <a:pt x="16526" y="751"/>
                    </a:lnTo>
                    <a:lnTo>
                      <a:pt x="48114" y="751"/>
                    </a:lnTo>
                    <a:cubicBezTo>
                      <a:pt x="48316" y="751"/>
                      <a:pt x="48495" y="584"/>
                      <a:pt x="48495" y="382"/>
                    </a:cubicBezTo>
                    <a:cubicBezTo>
                      <a:pt x="48495" y="167"/>
                      <a:pt x="48316" y="1"/>
                      <a:pt x="48114" y="1"/>
                    </a:cubicBezTo>
                    <a:lnTo>
                      <a:pt x="16300" y="1"/>
                    </a:lnTo>
                    <a:close/>
                  </a:path>
                </a:pathLst>
              </a:custGeom>
              <a:solidFill>
                <a:srgbClr val="580A8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ar-SA" sz="2400"/>
              </a:p>
            </p:txBody>
          </p:sp>
          <p:sp>
            <p:nvSpPr>
              <p:cNvPr id="19" name="Google Shape;1385;p43"/>
              <p:cNvSpPr>
                <a:spLocks/>
              </p:cNvSpPr>
              <p:nvPr/>
            </p:nvSpPr>
            <p:spPr bwMode="auto">
              <a:xfrm>
                <a:off x="1127" y="32824"/>
                <a:ext cx="8622" cy="7468"/>
              </a:xfrm>
              <a:custGeom>
                <a:avLst/>
                <a:gdLst>
                  <a:gd name="T0" fmla="*/ 12764 w 51055"/>
                  <a:gd name="T1" fmla="*/ 0 h 44220"/>
                  <a:gd name="T2" fmla="*/ 1 w 51055"/>
                  <a:gd name="T3" fmla="*/ 22110 h 44220"/>
                  <a:gd name="T4" fmla="*/ 12764 w 51055"/>
                  <a:gd name="T5" fmla="*/ 44220 h 44220"/>
                  <a:gd name="T6" fmla="*/ 38291 w 51055"/>
                  <a:gd name="T7" fmla="*/ 44220 h 44220"/>
                  <a:gd name="T8" fmla="*/ 51055 w 51055"/>
                  <a:gd name="T9" fmla="*/ 22110 h 44220"/>
                  <a:gd name="T10" fmla="*/ 38291 w 51055"/>
                  <a:gd name="T11" fmla="*/ 0 h 44220"/>
                  <a:gd name="T12" fmla="*/ 12764 w 51055"/>
                  <a:gd name="T13" fmla="*/ 0 h 44220"/>
                  <a:gd name="T14" fmla="*/ 0 w 51055"/>
                  <a:gd name="T15" fmla="*/ 0 h 44220"/>
                  <a:gd name="T16" fmla="*/ 51055 w 51055"/>
                  <a:gd name="T17" fmla="*/ 44220 h 44220"/>
                </a:gdLst>
                <a:ahLst/>
                <a:cxnLst>
                  <a:cxn ang="0">
                    <a:pos x="T0" y="T1"/>
                  </a:cxn>
                  <a:cxn ang="0">
                    <a:pos x="T2" y="T3"/>
                  </a:cxn>
                  <a:cxn ang="0">
                    <a:pos x="T4" y="T5"/>
                  </a:cxn>
                  <a:cxn ang="0">
                    <a:pos x="T6" y="T7"/>
                  </a:cxn>
                  <a:cxn ang="0">
                    <a:pos x="T8" y="T9"/>
                  </a:cxn>
                  <a:cxn ang="0">
                    <a:pos x="T10" y="T11"/>
                  </a:cxn>
                  <a:cxn ang="0">
                    <a:pos x="T12" y="T13"/>
                  </a:cxn>
                </a:cxnLst>
                <a:rect l="T14" t="T15" r="T16" b="T17"/>
                <a:pathLst>
                  <a:path w="51055" h="44220" extrusionOk="0">
                    <a:moveTo>
                      <a:pt x="12764" y="0"/>
                    </a:moveTo>
                    <a:lnTo>
                      <a:pt x="1" y="22110"/>
                    </a:lnTo>
                    <a:lnTo>
                      <a:pt x="12764" y="44220"/>
                    </a:lnTo>
                    <a:lnTo>
                      <a:pt x="38291" y="44220"/>
                    </a:lnTo>
                    <a:lnTo>
                      <a:pt x="51055" y="22110"/>
                    </a:lnTo>
                    <a:lnTo>
                      <a:pt x="38291" y="0"/>
                    </a:lnTo>
                    <a:lnTo>
                      <a:pt x="12764" y="0"/>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Y" sz="4000">
                    <a:solidFill>
                      <a:srgbClr val="7030A0"/>
                    </a:solidFill>
                    <a:effectLst/>
                    <a:latin typeface="Times New Roman" panose="02020603050405020304" pitchFamily="18" charset="0"/>
                    <a:ea typeface="Calibri" panose="020F0502020204030204" pitchFamily="34" charset="0"/>
                    <a:cs typeface="Sakkal Majalla" panose="02000000000000000000" pitchFamily="2" charset="-78"/>
                  </a:rPr>
                  <a:t>5</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1388;p43"/>
              <p:cNvSpPr txBox="1">
                <a:spLocks noChangeArrowheads="1"/>
              </p:cNvSpPr>
              <p:nvPr/>
            </p:nvSpPr>
            <p:spPr bwMode="auto">
              <a:xfrm>
                <a:off x="10485" y="32821"/>
                <a:ext cx="43406" cy="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a:lnSpc>
                    <a:spcPct val="115000"/>
                  </a:lnSpc>
                  <a:spcAft>
                    <a:spcPts val="0"/>
                  </a:spcAft>
                </a:pPr>
                <a:r>
                  <a:rPr lang="ar-SA"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الحصول على تغذية راجعة والتجاوب معها بالأسلوب المناسب.</a:t>
                </a:r>
                <a:endParaRPr lang="en-US">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9699637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75</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مهارات حل المشكلات</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مجموعة 10"/>
          <p:cNvGrpSpPr/>
          <p:nvPr/>
        </p:nvGrpSpPr>
        <p:grpSpPr>
          <a:xfrm>
            <a:off x="6020769" y="809133"/>
            <a:ext cx="4690307" cy="2744375"/>
            <a:chOff x="3230562" y="1870108"/>
            <a:chExt cx="5553661" cy="1603977"/>
          </a:xfrm>
        </p:grpSpPr>
        <p:sp>
          <p:nvSpPr>
            <p:cNvPr id="12" name="Google Shape;398;p17"/>
            <p:cNvSpPr>
              <a:spLocks noChangeArrowheads="1"/>
            </p:cNvSpPr>
            <p:nvPr/>
          </p:nvSpPr>
          <p:spPr bwMode="auto">
            <a:xfrm flipH="1">
              <a:off x="3230562" y="2011680"/>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algn="ctr" rtl="1"/>
              <a:r>
                <a:rPr lang="ar-SA" sz="2000" dirty="0"/>
                <a:t>مهارات الاستماع الفعال </a:t>
              </a:r>
              <a:endParaRPr lang="en-US" sz="2000" dirty="0">
                <a:latin typeface="Sakkal Majalla" panose="02000000000000000000" pitchFamily="2" charset="-78"/>
                <a:cs typeface="Sakkal Majalla" panose="02000000000000000000" pitchFamily="2" charset="-78"/>
              </a:endParaRPr>
            </a:p>
          </p:txBody>
        </p:sp>
        <p:sp>
          <p:nvSpPr>
            <p:cNvPr id="13" name="Google Shape;399;p17"/>
            <p:cNvSpPr>
              <a:spLocks noChangeArrowheads="1"/>
            </p:cNvSpPr>
            <p:nvPr/>
          </p:nvSpPr>
          <p:spPr bwMode="auto">
            <a:xfrm flipH="1">
              <a:off x="8134594" y="1870108"/>
              <a:ext cx="649629" cy="320658"/>
            </a:xfrm>
            <a:prstGeom prst="ellipse">
              <a:avLst/>
            </a:prstGeom>
            <a:solidFill>
              <a:srgbClr val="1C78D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rtl="1">
                <a:lnSpc>
                  <a:spcPct val="60000"/>
                </a:lnSpc>
                <a:spcAft>
                  <a:spcPts val="0"/>
                </a:spcAft>
              </a:pPr>
              <a:r>
                <a:rPr lang="en-US" sz="2400" dirty="0">
                  <a:solidFill>
                    <a:srgbClr val="FFFFFF"/>
                  </a:solidFill>
                  <a:effectLst/>
                  <a:latin typeface="Times New Roman" panose="02020603050405020304" pitchFamily="18" charset="0"/>
                  <a:ea typeface="Fira Sans Extra Condensed Black"/>
                  <a:cs typeface="Times New Roman" panose="02020603050405020304" pitchFamily="18" charset="0"/>
                </a:rPr>
                <a:t>1</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مجموعة 13"/>
          <p:cNvGrpSpPr/>
          <p:nvPr/>
        </p:nvGrpSpPr>
        <p:grpSpPr>
          <a:xfrm>
            <a:off x="6020769" y="3706434"/>
            <a:ext cx="4715662" cy="2636441"/>
            <a:chOff x="3230562" y="3465446"/>
            <a:chExt cx="5583683" cy="1540894"/>
          </a:xfrm>
        </p:grpSpPr>
        <p:sp>
          <p:nvSpPr>
            <p:cNvPr id="15" name="Google Shape;401;p17"/>
            <p:cNvSpPr>
              <a:spLocks noChangeArrowheads="1"/>
            </p:cNvSpPr>
            <p:nvPr/>
          </p:nvSpPr>
          <p:spPr bwMode="auto">
            <a:xfrm flipH="1">
              <a:off x="3230562" y="3543935"/>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000" dirty="0"/>
                <a:t>المهارات الإبداعية </a:t>
              </a:r>
              <a:endParaRPr lang="en-US" sz="2000" dirty="0"/>
            </a:p>
          </p:txBody>
        </p:sp>
        <p:sp>
          <p:nvSpPr>
            <p:cNvPr id="16" name="Google Shape;402;p17"/>
            <p:cNvSpPr>
              <a:spLocks noChangeArrowheads="1"/>
            </p:cNvSpPr>
            <p:nvPr/>
          </p:nvSpPr>
          <p:spPr bwMode="auto">
            <a:xfrm flipH="1">
              <a:off x="8164616" y="3465446"/>
              <a:ext cx="649629" cy="320658"/>
            </a:xfrm>
            <a:prstGeom prst="ellipse">
              <a:avLst/>
            </a:prstGeom>
            <a:solidFill>
              <a:srgbClr val="F5433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justLow">
                <a:lnSpc>
                  <a:spcPct val="115000"/>
                </a:lnSpc>
                <a:spcAft>
                  <a:spcPts val="0"/>
                </a:spcAft>
              </a:pPr>
              <a:r>
                <a:rPr lang="en-US"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US" sz="1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مجموعة 16"/>
          <p:cNvGrpSpPr/>
          <p:nvPr/>
        </p:nvGrpSpPr>
        <p:grpSpPr>
          <a:xfrm>
            <a:off x="591671" y="2315300"/>
            <a:ext cx="5055026" cy="2689218"/>
            <a:chOff x="3230562" y="1902345"/>
            <a:chExt cx="5582504" cy="1571740"/>
          </a:xfrm>
        </p:grpSpPr>
        <p:sp>
          <p:nvSpPr>
            <p:cNvPr id="18" name="Google Shape;398;p17"/>
            <p:cNvSpPr>
              <a:spLocks noChangeArrowheads="1"/>
            </p:cNvSpPr>
            <p:nvPr/>
          </p:nvSpPr>
          <p:spPr bwMode="auto">
            <a:xfrm flipH="1">
              <a:off x="3230562" y="2011680"/>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000" dirty="0">
                  <a:latin typeface="Sakkal Majalla" panose="02000000000000000000" pitchFamily="2" charset="-78"/>
                  <a:cs typeface="Sakkal Majalla" panose="02000000000000000000" pitchFamily="2" charset="-78"/>
                </a:rPr>
                <a:t>مهارات البحث حيث يتطلّب تحديد المشكلة وإيجاد حلول بديلة لها، البحث والتقصّي، وقد يكون البحث بسيطًا وسريعًا باستخدام محركات البحث، أو قد يكون معمّقًا وكثيفًا يشتمل على جولات ميدانية وإجراء اتصالات مع خبراء في المجال. وفي كلتا الحالتين لابدّ من امتلاك مهارات قوية في أساليب البحث واستراتيجياته.</a:t>
              </a:r>
              <a:endParaRPr lang="en-US" sz="2000" dirty="0">
                <a:latin typeface="Sakkal Majalla" panose="02000000000000000000" pitchFamily="2" charset="-78"/>
                <a:cs typeface="Sakkal Majalla" panose="02000000000000000000" pitchFamily="2" charset="-78"/>
              </a:endParaRPr>
            </a:p>
          </p:txBody>
        </p:sp>
        <p:sp>
          <p:nvSpPr>
            <p:cNvPr id="19" name="Google Shape;399;p17"/>
            <p:cNvSpPr>
              <a:spLocks noChangeArrowheads="1"/>
            </p:cNvSpPr>
            <p:nvPr/>
          </p:nvSpPr>
          <p:spPr bwMode="auto">
            <a:xfrm flipH="1">
              <a:off x="8207177" y="1902345"/>
              <a:ext cx="605889" cy="320658"/>
            </a:xfrm>
            <a:prstGeom prst="ellipse">
              <a:avLst/>
            </a:pr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justLow">
                <a:lnSpc>
                  <a:spcPct val="60000"/>
                </a:lnSpc>
                <a:spcAft>
                  <a:spcPts val="0"/>
                </a:spcAft>
              </a:pPr>
              <a:r>
                <a:rPr lang="en-US" sz="2400" dirty="0">
                  <a:solidFill>
                    <a:srgbClr val="FFFFFF"/>
                  </a:solidFill>
                  <a:effectLst/>
                  <a:latin typeface="Times New Roman" panose="02020603050405020304" pitchFamily="18" charset="0"/>
                  <a:ea typeface="Fira Sans Extra Condensed Black"/>
                  <a:cs typeface="Times New Roman" panose="02020603050405020304" pitchFamily="18" charset="0"/>
                </a:rPr>
                <a:t>3</a:t>
              </a:r>
              <a:endParaRPr lang="en-US"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257431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76</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مهارات حل المشكلات</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1" name="مجموعة 10"/>
          <p:cNvGrpSpPr/>
          <p:nvPr/>
        </p:nvGrpSpPr>
        <p:grpSpPr>
          <a:xfrm>
            <a:off x="3640640" y="934177"/>
            <a:ext cx="4839972" cy="2644137"/>
            <a:chOff x="3230562" y="1928693"/>
            <a:chExt cx="5730874" cy="1545392"/>
          </a:xfrm>
        </p:grpSpPr>
        <p:sp>
          <p:nvSpPr>
            <p:cNvPr id="12" name="Google Shape;398;p17"/>
            <p:cNvSpPr>
              <a:spLocks noChangeArrowheads="1"/>
            </p:cNvSpPr>
            <p:nvPr/>
          </p:nvSpPr>
          <p:spPr bwMode="auto">
            <a:xfrm flipH="1">
              <a:off x="3230562" y="2011680"/>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000" dirty="0">
                  <a:latin typeface="Sakkal Majalla" panose="02000000000000000000" pitchFamily="2" charset="-78"/>
                  <a:cs typeface="Sakkal Majalla" panose="02000000000000000000" pitchFamily="2" charset="-78"/>
                </a:rPr>
                <a:t>مهارات العمل الجماعي فالكثير من المشكلات تُحلّ حينما يشارك في حلّها عدد أكبر من الأشخاص. ولا يقتصر العمل الجماعي على الوسط الوظيفي وحسب بل يتوسّع ليشمل المنزل والمدرسة ومختلف البيئات والمواقف. </a:t>
              </a:r>
              <a:endParaRPr lang="en-US" sz="2000" dirty="0">
                <a:latin typeface="Sakkal Majalla" panose="02000000000000000000" pitchFamily="2" charset="-78"/>
                <a:cs typeface="Sakkal Majalla" panose="02000000000000000000" pitchFamily="2" charset="-78"/>
              </a:endParaRPr>
            </a:p>
          </p:txBody>
        </p:sp>
        <p:sp>
          <p:nvSpPr>
            <p:cNvPr id="13" name="Google Shape;399;p17"/>
            <p:cNvSpPr>
              <a:spLocks noChangeArrowheads="1"/>
            </p:cNvSpPr>
            <p:nvPr/>
          </p:nvSpPr>
          <p:spPr bwMode="auto">
            <a:xfrm flipH="1">
              <a:off x="8311807" y="1928693"/>
              <a:ext cx="649629" cy="320658"/>
            </a:xfrm>
            <a:prstGeom prst="ellipse">
              <a:avLst/>
            </a:prstGeom>
            <a:solidFill>
              <a:srgbClr val="1C78D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rtl="1">
                <a:lnSpc>
                  <a:spcPct val="60000"/>
                </a:lnSpc>
                <a:spcAft>
                  <a:spcPts val="0"/>
                </a:spcAft>
              </a:pPr>
              <a:r>
                <a:rPr lang="en-US" sz="2000" dirty="0">
                  <a:solidFill>
                    <a:srgbClr val="FFFFFF"/>
                  </a:solidFill>
                  <a:effectLst/>
                  <a:latin typeface="Sakkal Majalla" panose="02000000000000000000" pitchFamily="2" charset="-78"/>
                  <a:ea typeface="Fira Sans Extra Condensed Black"/>
                  <a:cs typeface="Sakkal Majalla" panose="02000000000000000000" pitchFamily="2" charset="-78"/>
                </a:rPr>
                <a:t>  </a:t>
              </a:r>
              <a:r>
                <a:rPr lang="en-US" sz="2400" dirty="0">
                  <a:solidFill>
                    <a:srgbClr val="FFFFFF"/>
                  </a:solidFill>
                  <a:effectLst/>
                  <a:latin typeface="Sakkal Majalla" panose="02000000000000000000" pitchFamily="2" charset="-78"/>
                  <a:ea typeface="Fira Sans Extra Condensed Black"/>
                  <a:cs typeface="Sakkal Majalla" panose="02000000000000000000" pitchFamily="2" charset="-78"/>
                </a:rPr>
                <a:t>4</a:t>
              </a:r>
              <a:endParaRPr lang="en-US" sz="20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مجموعة 13"/>
          <p:cNvGrpSpPr/>
          <p:nvPr/>
        </p:nvGrpSpPr>
        <p:grpSpPr>
          <a:xfrm>
            <a:off x="3640640" y="3670299"/>
            <a:ext cx="4725223" cy="2697383"/>
            <a:chOff x="3230562" y="3429828"/>
            <a:chExt cx="5595004" cy="1576512"/>
          </a:xfrm>
        </p:grpSpPr>
        <p:sp>
          <p:nvSpPr>
            <p:cNvPr id="15" name="Google Shape;401;p17"/>
            <p:cNvSpPr>
              <a:spLocks noChangeArrowheads="1"/>
            </p:cNvSpPr>
            <p:nvPr/>
          </p:nvSpPr>
          <p:spPr bwMode="auto">
            <a:xfrm flipH="1">
              <a:off x="3230562" y="3543935"/>
              <a:ext cx="5447030" cy="1462405"/>
            </a:xfrm>
            <a:prstGeom prst="roundRect">
              <a:avLst>
                <a:gd name="adj" fmla="val 34616"/>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36000" tIns="36000" rIns="36000" bIns="0" anchor="ctr" anchorCtr="0" upright="1">
              <a:noAutofit/>
            </a:bodyPr>
            <a:lstStyle/>
            <a:p>
              <a:pPr lvl="0" algn="ctr" rtl="1"/>
              <a:r>
                <a:rPr lang="ar-SA" sz="2000" dirty="0">
                  <a:latin typeface="Sakkal Majalla" panose="02000000000000000000" pitchFamily="2" charset="-78"/>
                  <a:cs typeface="Sakkal Majalla" panose="02000000000000000000" pitchFamily="2" charset="-78"/>
                </a:rPr>
                <a:t>مهارات اتخاذ القرار حيث ترتبط هذه المهارات بمهارات حلّ المشكلات ارتباطًا وثيقًا، فاتخاذ القرار السليم واختيار الحلّ المناسب من بين عدّة حلول مقترحة يعتبر جزءًا مهمًّا من عملية حلّ المشكلة.</a:t>
              </a:r>
              <a:endParaRPr lang="en-US" sz="2000" dirty="0">
                <a:latin typeface="Sakkal Majalla" panose="02000000000000000000" pitchFamily="2" charset="-78"/>
                <a:cs typeface="Sakkal Majalla" panose="02000000000000000000" pitchFamily="2" charset="-78"/>
              </a:endParaRPr>
            </a:p>
          </p:txBody>
        </p:sp>
        <p:sp>
          <p:nvSpPr>
            <p:cNvPr id="16" name="Google Shape;402;p17"/>
            <p:cNvSpPr>
              <a:spLocks noChangeArrowheads="1"/>
            </p:cNvSpPr>
            <p:nvPr/>
          </p:nvSpPr>
          <p:spPr bwMode="auto">
            <a:xfrm flipH="1">
              <a:off x="8175937" y="3429828"/>
              <a:ext cx="649629" cy="320658"/>
            </a:xfrm>
            <a:prstGeom prst="ellipse">
              <a:avLst/>
            </a:prstGeom>
            <a:solidFill>
              <a:srgbClr val="F5433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08000" tIns="0" rIns="0" bIns="0" anchor="ctr" anchorCtr="0" upright="1">
              <a:noAutofit/>
            </a:bodyPr>
            <a:lstStyle/>
            <a:p>
              <a:pPr algn="ctr" rtl="1">
                <a:lnSpc>
                  <a:spcPct val="115000"/>
                </a:lnSpc>
                <a:spcAft>
                  <a:spcPts val="0"/>
                </a:spcAft>
              </a:pPr>
              <a:r>
                <a:rPr lang="ar-SY" sz="20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0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833133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77</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A"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endParaRPr lang="en-US"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مستطيل 2"/>
          <p:cNvSpPr/>
          <p:nvPr/>
        </p:nvSpPr>
        <p:spPr>
          <a:xfrm>
            <a:off x="3210045" y="3323418"/>
            <a:ext cx="7247497" cy="523220"/>
          </a:xfrm>
          <a:prstGeom prst="rect">
            <a:avLst/>
          </a:prstGeom>
        </p:spPr>
        <p:txBody>
          <a:bodyPr wrap="none">
            <a:spAutoFit/>
          </a:bodyPr>
          <a:lstStyle/>
          <a:p>
            <a:r>
              <a:rPr lang="ar-SA"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rPr>
              <a:t>عزيزي المتدرب ابحث في مهارة الاستماع الفعال وتأثيره على حل المشكلات </a:t>
            </a:r>
            <a:endParaRPr lang="ar-SY" sz="2800" dirty="0"/>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045346"/>
            <a:ext cx="4825397" cy="5079365"/>
          </a:xfrm>
          <a:prstGeom prst="rect">
            <a:avLst/>
          </a:prstGeom>
        </p:spPr>
      </p:pic>
    </p:spTree>
    <p:extLst>
      <p:ext uri="{BB962C8B-B14F-4D97-AF65-F5344CB8AC3E}">
        <p14:creationId xmlns:p14="http://schemas.microsoft.com/office/powerpoint/2010/main" val="580125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solidFill>
            <a:srgbClr val="A6A6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rgbClr val="80808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78</a:t>
            </a:fld>
            <a:endParaRPr lang="en-US" sz="1600" b="1" dirty="0">
              <a:solidFill>
                <a:schemeClr val="bg1"/>
              </a:solidFill>
              <a:effectLst>
                <a:outerShdw blurRad="38100" dist="38100" dir="2700000" algn="tl">
                  <a:srgbClr val="000000">
                    <a:alpha val="43137"/>
                  </a:srgbClr>
                </a:outerShdw>
              </a:effectLst>
            </a:endParaRPr>
          </a:p>
        </p:txBody>
      </p:sp>
      <p:sp>
        <p:nvSpPr>
          <p:cNvPr id="2" name="TextBox 1">
            <a:extLst>
              <a:ext uri="{FF2B5EF4-FFF2-40B4-BE49-F238E27FC236}">
                <a16:creationId xmlns="" xmlns:a16="http://schemas.microsoft.com/office/drawing/2014/main" id="{04D3C339-4B52-4E35-B243-F7DC70C6C92C}"/>
              </a:ext>
            </a:extLst>
          </p:cNvPr>
          <p:cNvSpPr txBox="1"/>
          <p:nvPr/>
        </p:nvSpPr>
        <p:spPr>
          <a:xfrm>
            <a:off x="3353396" y="2967335"/>
            <a:ext cx="5485208" cy="923330"/>
          </a:xfrm>
          <a:prstGeom prst="rect">
            <a:avLst/>
          </a:prstGeom>
          <a:noFill/>
        </p:spPr>
        <p:txBody>
          <a:bodyPr wrap="square" rtlCol="0">
            <a:spAutoFit/>
          </a:bodyPr>
          <a:lstStyle/>
          <a:p>
            <a:pPr algn="ctr"/>
            <a:r>
              <a:rPr lang="ar-SY" sz="5400" dirty="0">
                <a:solidFill>
                  <a:srgbClr val="002060"/>
                </a:solidFill>
                <a:effectLst>
                  <a:outerShdw blurRad="38100" dist="38100" dir="2700000" algn="tl">
                    <a:srgbClr val="000000">
                      <a:alpha val="43137"/>
                    </a:srgbClr>
                  </a:outerShdw>
                </a:effectLst>
              </a:rPr>
              <a:t>تمت بعونه تعالى</a:t>
            </a:r>
            <a:endParaRPr lang="en-US" sz="5400" dirty="0">
              <a:solidFill>
                <a:srgbClr val="002060"/>
              </a:solidFill>
              <a:effectLst>
                <a:outerShdw blurRad="38100" dist="38100" dir="2700000" algn="tl">
                  <a:srgbClr val="000000">
                    <a:alpha val="43137"/>
                  </a:srgbClr>
                </a:outerShdw>
              </a:effectLst>
            </a:endParaRPr>
          </a:p>
        </p:txBody>
      </p:sp>
      <p:sp>
        <p:nvSpPr>
          <p:cNvPr id="3" name="Footer Placeholder 2">
            <a:extLst>
              <a:ext uri="{FF2B5EF4-FFF2-40B4-BE49-F238E27FC236}">
                <a16:creationId xmlns="" xmlns:a16="http://schemas.microsoft.com/office/drawing/2014/main" id="{20417549-9893-4C07-9B9A-C518F30908F6}"/>
              </a:ext>
            </a:extLst>
          </p:cNvPr>
          <p:cNvSpPr>
            <a:spLocks noGrp="1"/>
          </p:cNvSpPr>
          <p:nvPr>
            <p:ph type="ftr" sz="quarter" idx="11"/>
          </p:nvPr>
        </p:nvSpPr>
        <p:spPr>
          <a:xfrm>
            <a:off x="2800350" y="6545943"/>
            <a:ext cx="6157913"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6379887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8</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مبادئ الإدارة</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9"/>
          <p:cNvGrpSpPr>
            <a:grpSpLocks/>
          </p:cNvGrpSpPr>
          <p:nvPr/>
        </p:nvGrpSpPr>
        <p:grpSpPr bwMode="auto">
          <a:xfrm>
            <a:off x="1919544" y="4693594"/>
            <a:ext cx="6858000" cy="1510879"/>
            <a:chOff x="0" y="26189"/>
            <a:chExt cx="65674" cy="21554"/>
          </a:xfrm>
        </p:grpSpPr>
        <p:pic>
          <p:nvPicPr>
            <p:cNvPr id="12" name="Picture 650"/>
            <p:cNvPicPr>
              <a:picLocks noChangeAspect="1" noChangeArrowheads="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0" y="26189"/>
              <a:ext cx="65674" cy="2155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51"/>
            <p:cNvSpPr>
              <a:spLocks noChangeArrowheads="1"/>
            </p:cNvSpPr>
            <p:nvPr/>
          </p:nvSpPr>
          <p:spPr bwMode="auto">
            <a:xfrm>
              <a:off x="4832" y="27168"/>
              <a:ext cx="56026" cy="1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a:lnSpc>
                  <a:spcPct val="115000"/>
                </a:lnSpc>
              </a:pPr>
              <a:r>
                <a:rPr lang="ar-SA" sz="2400" dirty="0">
                  <a:latin typeface="Sakkal Majalla" panose="02000000000000000000" pitchFamily="2" charset="-78"/>
                  <a:cs typeface="Sakkal Majalla" panose="02000000000000000000" pitchFamily="2" charset="-78"/>
                </a:rPr>
                <a:t>3. احترام العلاقات وإطاعة الأوامر والتوجيهات، ولذلك لا بد أن يكون المدراء أكفاء، وأن تكون العلاقات والتعليمات والتوجيهات والأوامر واضحة لجميع الأفراد العاملين.</a:t>
              </a:r>
              <a:endParaRPr lang="en-US" sz="2400" dirty="0">
                <a:latin typeface="Sakkal Majalla" panose="02000000000000000000" pitchFamily="2" charset="-78"/>
                <a:cs typeface="Sakkal Majalla" panose="02000000000000000000" pitchFamily="2" charset="-78"/>
              </a:endParaRPr>
            </a:p>
            <a:p>
              <a:pPr algn="ctr">
                <a:lnSpc>
                  <a:spcPct val="115000"/>
                </a:lnSpc>
                <a:spcAft>
                  <a:spcPts val="0"/>
                </a:spcAft>
              </a:pPr>
              <a:endPar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5"/>
          <p:cNvGrpSpPr>
            <a:grpSpLocks/>
          </p:cNvGrpSpPr>
          <p:nvPr/>
        </p:nvGrpSpPr>
        <p:grpSpPr bwMode="auto">
          <a:xfrm>
            <a:off x="4898814" y="2754065"/>
            <a:ext cx="6858000" cy="1554480"/>
            <a:chOff x="39977" y="3861"/>
            <a:chExt cx="65675" cy="21554"/>
          </a:xfrm>
        </p:grpSpPr>
        <p:pic>
          <p:nvPicPr>
            <p:cNvPr id="15" name="Picture 647"/>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977" y="3861"/>
              <a:ext cx="65675" cy="2155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648"/>
            <p:cNvSpPr>
              <a:spLocks noChangeArrowheads="1"/>
            </p:cNvSpPr>
            <p:nvPr/>
          </p:nvSpPr>
          <p:spPr bwMode="auto">
            <a:xfrm>
              <a:off x="46363" y="8481"/>
              <a:ext cx="55397" cy="15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rtl="1"/>
              <a:r>
                <a:rPr lang="ar-SA" sz="2400" dirty="0">
                  <a:latin typeface="Sakkal Majalla" panose="02000000000000000000" pitchFamily="2" charset="-78"/>
                  <a:cs typeface="Sakkal Majalla" panose="02000000000000000000" pitchFamily="2" charset="-78"/>
                </a:rPr>
                <a:t>2. تكون السلطة مساوية للمسؤولية فالمدير يستمد السلطة من الوظيفة التي يشغلها وأن شخصيته تعكس خبرته والقيم والمفاهيم والمبادئ والأهداف التي تعنى لتحقيقها.</a:t>
              </a:r>
              <a:endParaRPr lang="en-US" sz="2400" dirty="0">
                <a:latin typeface="Sakkal Majalla" panose="02000000000000000000" pitchFamily="2" charset="-78"/>
                <a:cs typeface="Sakkal Majalla" panose="02000000000000000000" pitchFamily="2" charset="-78"/>
              </a:endParaRPr>
            </a:p>
          </p:txBody>
        </p:sp>
      </p:grpSp>
      <p:grpSp>
        <p:nvGrpSpPr>
          <p:cNvPr id="17" name="Group 9"/>
          <p:cNvGrpSpPr>
            <a:grpSpLocks/>
          </p:cNvGrpSpPr>
          <p:nvPr/>
        </p:nvGrpSpPr>
        <p:grpSpPr bwMode="auto">
          <a:xfrm>
            <a:off x="1921967" y="814537"/>
            <a:ext cx="6853154" cy="1554480"/>
            <a:chOff x="0" y="26189"/>
            <a:chExt cx="65674" cy="21554"/>
          </a:xfrm>
        </p:grpSpPr>
        <p:pic>
          <p:nvPicPr>
            <p:cNvPr id="18" name="Picture 6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189"/>
              <a:ext cx="65674" cy="2155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51"/>
            <p:cNvSpPr>
              <a:spLocks noChangeArrowheads="1"/>
            </p:cNvSpPr>
            <p:nvPr/>
          </p:nvSpPr>
          <p:spPr bwMode="auto">
            <a:xfrm>
              <a:off x="4316" y="31841"/>
              <a:ext cx="56026" cy="1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a:lnSpc>
                  <a:spcPct val="115000"/>
                </a:lnSpc>
                <a:spcAft>
                  <a:spcPts val="0"/>
                </a:spcAft>
              </a:pPr>
              <a:r>
                <a:rPr lang="ar-SA" sz="2400" dirty="0">
                  <a:latin typeface="Sakkal Majalla" panose="02000000000000000000" pitchFamily="2" charset="-78"/>
                  <a:cs typeface="Sakkal Majalla" panose="02000000000000000000" pitchFamily="2" charset="-78"/>
                </a:rPr>
                <a:t>1. تقسيم العمل أملاً في تحقيق الفوائد المتوقعة من تطبيق التخصص في جميع الأعمال.</a:t>
              </a:r>
              <a:endPar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25678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a:extLst>
              <a:ext uri="{FF2B5EF4-FFF2-40B4-BE49-F238E27FC236}">
                <a16:creationId xmlns="" xmlns:a16="http://schemas.microsoft.com/office/drawing/2014/main" id="{AE0E90B3-C8AF-4D8E-A84A-F20BF9BAE7FA}"/>
              </a:ext>
            </a:extLst>
          </p:cNvPr>
          <p:cNvSpPr>
            <a:spLocks noGrp="1"/>
          </p:cNvSpPr>
          <p:nvPr>
            <p:ph type="sldNum" sz="quarter" idx="12"/>
          </p:nvPr>
        </p:nvSpPr>
        <p:spPr>
          <a:xfrm>
            <a:off x="9142808" y="6492875"/>
            <a:ext cx="1019629" cy="365125"/>
          </a:xfrm>
        </p:spPr>
        <p:txBody>
          <a:bodyPr/>
          <a:lstStyle/>
          <a:p>
            <a:pPr algn="ctr"/>
            <a:fld id="{0CEE5865-508B-4683-8DC3-7295B8B68D58}" type="slidenum">
              <a:rPr lang="en-US" sz="1600" b="1" smtClean="0">
                <a:solidFill>
                  <a:schemeClr val="bg1"/>
                </a:solidFill>
                <a:effectLst>
                  <a:outerShdw blurRad="38100" dist="38100" dir="2700000" algn="tl">
                    <a:srgbClr val="000000">
                      <a:alpha val="43137"/>
                    </a:srgbClr>
                  </a:outerShdw>
                </a:effectLst>
              </a:rPr>
              <a:pPr algn="ctr"/>
              <a:t>9</a:t>
            </a:fld>
            <a:endParaRPr lang="en-US" sz="16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مبادئ الإدارة</a:t>
            </a:r>
          </a:p>
        </p:txBody>
      </p:sp>
      <p:sp>
        <p:nvSpPr>
          <p:cNvPr id="2" name="Footer Placeholder 1">
            <a:extLst>
              <a:ext uri="{FF2B5EF4-FFF2-40B4-BE49-F238E27FC236}">
                <a16:creationId xmlns=""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مهارات التعامل مع المرؤوسين</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10" name="Group 9"/>
          <p:cNvGrpSpPr>
            <a:grpSpLocks/>
          </p:cNvGrpSpPr>
          <p:nvPr/>
        </p:nvGrpSpPr>
        <p:grpSpPr bwMode="auto">
          <a:xfrm>
            <a:off x="2053343" y="4558452"/>
            <a:ext cx="6858000" cy="1554480"/>
            <a:chOff x="0" y="26189"/>
            <a:chExt cx="65674" cy="21554"/>
          </a:xfrm>
        </p:grpSpPr>
        <p:pic>
          <p:nvPicPr>
            <p:cNvPr id="12" name="Picture 650"/>
            <p:cNvPicPr>
              <a:picLocks noChangeAspect="1" noChangeArrowheads="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26189"/>
              <a:ext cx="65674" cy="2155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51"/>
            <p:cNvSpPr>
              <a:spLocks noChangeArrowheads="1"/>
            </p:cNvSpPr>
            <p:nvPr/>
          </p:nvSpPr>
          <p:spPr bwMode="auto">
            <a:xfrm>
              <a:off x="5028" y="29245"/>
              <a:ext cx="56026" cy="1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rtl="1"/>
              <a:r>
                <a:rPr lang="ar-SA" sz="2400" dirty="0">
                  <a:latin typeface="Sakkal Majalla" panose="02000000000000000000" pitchFamily="2" charset="-78"/>
                  <a:cs typeface="Sakkal Majalla" panose="02000000000000000000" pitchFamily="2" charset="-78"/>
                </a:rPr>
                <a:t>6. أن تكون نظم المكافآت عادلة وتضمن للعاملين دخلاً يسهم في زيادة الولاء للمنظمة، وأن تعمل على خلق أقصى حد من القناعة بها لدى جميع العاملين.</a:t>
              </a:r>
              <a:endParaRPr lang="en-US" sz="2400" dirty="0">
                <a:latin typeface="Sakkal Majalla" panose="02000000000000000000" pitchFamily="2" charset="-78"/>
                <a:cs typeface="Sakkal Majalla" panose="02000000000000000000" pitchFamily="2" charset="-78"/>
              </a:endParaRPr>
            </a:p>
          </p:txBody>
        </p:sp>
      </p:grpSp>
      <p:grpSp>
        <p:nvGrpSpPr>
          <p:cNvPr id="14" name="Group 5"/>
          <p:cNvGrpSpPr>
            <a:grpSpLocks/>
          </p:cNvGrpSpPr>
          <p:nvPr/>
        </p:nvGrpSpPr>
        <p:grpSpPr bwMode="auto">
          <a:xfrm>
            <a:off x="4888697" y="2736929"/>
            <a:ext cx="6858000" cy="1554480"/>
            <a:chOff x="39977" y="3861"/>
            <a:chExt cx="65675" cy="21554"/>
          </a:xfrm>
        </p:grpSpPr>
        <p:pic>
          <p:nvPicPr>
            <p:cNvPr id="15" name="Picture 6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77" y="3861"/>
              <a:ext cx="65675" cy="2155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648"/>
            <p:cNvSpPr>
              <a:spLocks noChangeArrowheads="1"/>
            </p:cNvSpPr>
            <p:nvPr/>
          </p:nvSpPr>
          <p:spPr bwMode="auto">
            <a:xfrm>
              <a:off x="46570" y="11707"/>
              <a:ext cx="55397" cy="5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rtl="1"/>
              <a:r>
                <a:rPr lang="ar-SA" sz="2400" dirty="0">
                  <a:latin typeface="Sakkal Majalla" panose="02000000000000000000" pitchFamily="2" charset="-78"/>
                  <a:cs typeface="Sakkal Majalla" panose="02000000000000000000" pitchFamily="2" charset="-78"/>
                </a:rPr>
                <a:t>5. تبعية المصالح الخاصة للمصالح العامة.</a:t>
              </a:r>
              <a:endParaRPr lang="en-US" sz="2400" dirty="0">
                <a:latin typeface="Sakkal Majalla" panose="02000000000000000000" pitchFamily="2" charset="-78"/>
                <a:cs typeface="Sakkal Majalla" panose="02000000000000000000" pitchFamily="2" charset="-78"/>
              </a:endParaRPr>
            </a:p>
          </p:txBody>
        </p:sp>
      </p:grpSp>
      <p:grpSp>
        <p:nvGrpSpPr>
          <p:cNvPr id="17" name="Group 9"/>
          <p:cNvGrpSpPr>
            <a:grpSpLocks/>
          </p:cNvGrpSpPr>
          <p:nvPr/>
        </p:nvGrpSpPr>
        <p:grpSpPr bwMode="auto">
          <a:xfrm>
            <a:off x="2053343" y="842925"/>
            <a:ext cx="6858000" cy="1626961"/>
            <a:chOff x="0" y="26189"/>
            <a:chExt cx="65674" cy="22559"/>
          </a:xfrm>
        </p:grpSpPr>
        <p:pic>
          <p:nvPicPr>
            <p:cNvPr id="18" name="Picture 6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189"/>
              <a:ext cx="65674" cy="2155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51"/>
            <p:cNvSpPr>
              <a:spLocks noChangeArrowheads="1"/>
            </p:cNvSpPr>
            <p:nvPr/>
          </p:nvSpPr>
          <p:spPr bwMode="auto">
            <a:xfrm>
              <a:off x="5786" y="26984"/>
              <a:ext cx="56273" cy="2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ctr" rtl="1"/>
              <a:r>
                <a:rPr lang="ar-SA" sz="2400" dirty="0">
                  <a:latin typeface="Sakkal Majalla" panose="02000000000000000000" pitchFamily="2" charset="-78"/>
                  <a:cs typeface="Sakkal Majalla" panose="02000000000000000000" pitchFamily="2" charset="-78"/>
                </a:rPr>
                <a:t>4. وحدة إصدار الأوامر: أي أن الفرد يجب أن يتلقى الأوامر والتعليمات والتوجيهات من مسؤول واحد لأن تعدد الأفراد الذين يقومون بإصدار الأوامر للفرد يتسبب في ضياع المسؤولية ويحدث إرباكاً في العمل.</a:t>
              </a:r>
              <a:endParaRPr lang="en-US" sz="2400"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10843417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TotalTime>
  <Words>4475</Words>
  <Application>Microsoft Office PowerPoint</Application>
  <PresentationFormat>Custom</PresentationFormat>
  <Paragraphs>905</Paragraphs>
  <Slides>78</Slides>
  <Notes>47</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Eng.Ahmad Akra</dc:creator>
  <cp:lastModifiedBy>user</cp:lastModifiedBy>
  <cp:revision>222</cp:revision>
  <dcterms:created xsi:type="dcterms:W3CDTF">2022-04-16T19:27:42Z</dcterms:created>
  <dcterms:modified xsi:type="dcterms:W3CDTF">2025-02-15T06:40:40Z</dcterms:modified>
</cp:coreProperties>
</file>